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II_rahmen_neu_tit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84"/>
            <a:ext cx="9144000" cy="6870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396875" y="6475413"/>
            <a:ext cx="3670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000000"/>
                </a:solidFill>
              </a:rPr>
              <a:t>KIT – University of the State of Baden-Wuerttemberg and </a:t>
            </a:r>
            <a:br>
              <a:rPr lang="en-US" sz="800">
                <a:solidFill>
                  <a:srgbClr val="000000"/>
                </a:solidFill>
              </a:rPr>
            </a:br>
            <a:r>
              <a:rPr lang="en-US" sz="800">
                <a:solidFill>
                  <a:srgbClr val="000000"/>
                </a:solidFill>
              </a:rPr>
              <a:t>National Research Center of the Helmholtz Association</a:t>
            </a:r>
            <a:r>
              <a:rPr lang="de-DE" sz="800">
                <a:solidFill>
                  <a:srgbClr val="000000"/>
                </a:solidFill>
              </a:rPr>
              <a:t> </a:t>
            </a: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385763" y="3212976"/>
            <a:ext cx="6994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000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/>
                </a:solidFill>
              </a:rPr>
              <a:t>   Aerosols </a:t>
            </a:r>
            <a:r>
              <a:rPr lang="de-DE" sz="1000" dirty="0" err="1">
                <a:solidFill>
                  <a:srgbClr val="FFFFFF"/>
                </a:solidFill>
              </a:rPr>
              <a:t>and</a:t>
            </a:r>
            <a:r>
              <a:rPr lang="de-DE" sz="1000" dirty="0">
                <a:solidFill>
                  <a:srgbClr val="FFFFFF"/>
                </a:solidFill>
              </a:rPr>
              <a:t> </a:t>
            </a:r>
            <a:r>
              <a:rPr lang="de-DE" sz="1000" dirty="0" err="1">
                <a:solidFill>
                  <a:srgbClr val="FFFFFF"/>
                </a:solidFill>
              </a:rPr>
              <a:t>Climate</a:t>
            </a:r>
            <a:r>
              <a:rPr lang="de-DE" sz="1000" dirty="0">
                <a:solidFill>
                  <a:srgbClr val="FFFFFF"/>
                </a:solidFill>
              </a:rPr>
              <a:t> </a:t>
            </a:r>
            <a:r>
              <a:rPr lang="de-DE" sz="1000" dirty="0" err="1">
                <a:solidFill>
                  <a:srgbClr val="FFFFFF"/>
                </a:solidFill>
              </a:rPr>
              <a:t>Processes</a:t>
            </a:r>
            <a:r>
              <a:rPr lang="de-DE" sz="1000" dirty="0">
                <a:solidFill>
                  <a:srgbClr val="FFFFFF"/>
                </a:solidFill>
              </a:rPr>
              <a:t>, Institute </a:t>
            </a:r>
            <a:r>
              <a:rPr lang="de-DE" sz="1000" dirty="0" err="1">
                <a:solidFill>
                  <a:srgbClr val="FFFFFF"/>
                </a:solidFill>
              </a:rPr>
              <a:t>for</a:t>
            </a:r>
            <a:r>
              <a:rPr lang="de-DE" sz="1000" dirty="0">
                <a:solidFill>
                  <a:srgbClr val="FFFFFF"/>
                </a:solidFill>
              </a:rPr>
              <a:t> </a:t>
            </a:r>
            <a:r>
              <a:rPr lang="de-DE" sz="1000" dirty="0" err="1">
                <a:solidFill>
                  <a:srgbClr val="FFFFFF"/>
                </a:solidFill>
              </a:rPr>
              <a:t>Meteorology</a:t>
            </a:r>
            <a:r>
              <a:rPr lang="de-DE" sz="1000" dirty="0">
                <a:solidFill>
                  <a:srgbClr val="FFFFFF"/>
                </a:solidFill>
              </a:rPr>
              <a:t> </a:t>
            </a:r>
            <a:r>
              <a:rPr lang="de-DE" sz="1000" dirty="0" err="1">
                <a:solidFill>
                  <a:srgbClr val="FFFFFF"/>
                </a:solidFill>
              </a:rPr>
              <a:t>and</a:t>
            </a:r>
            <a:r>
              <a:rPr lang="de-DE" sz="1000" dirty="0">
                <a:solidFill>
                  <a:srgbClr val="FFFFFF"/>
                </a:solidFill>
              </a:rPr>
              <a:t> </a:t>
            </a:r>
            <a:r>
              <a:rPr lang="de-DE" sz="1000" dirty="0" err="1">
                <a:solidFill>
                  <a:srgbClr val="FFFFFF"/>
                </a:solidFill>
              </a:rPr>
              <a:t>Climate</a:t>
            </a:r>
            <a:r>
              <a:rPr lang="de-DE" sz="1000" dirty="0">
                <a:solidFill>
                  <a:srgbClr val="FFFFFF"/>
                </a:solidFill>
              </a:rPr>
              <a:t> Research - </a:t>
            </a:r>
            <a:r>
              <a:rPr lang="de-DE" sz="1000" dirty="0" err="1">
                <a:solidFill>
                  <a:srgbClr val="FFFFFF"/>
                </a:solidFill>
              </a:rPr>
              <a:t>Troposphere</a:t>
            </a:r>
            <a:r>
              <a:rPr lang="de-DE" sz="1000" dirty="0">
                <a:solidFill>
                  <a:srgbClr val="FFFFFF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000" dirty="0">
              <a:solidFill>
                <a:srgbClr val="FFFFFF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7318375" y="6497638"/>
            <a:ext cx="172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b="1">
                <a:solidFill>
                  <a:srgbClr val="FFFFFF"/>
                </a:solidFill>
              </a:rPr>
              <a:t>www.kit.edu</a:t>
            </a:r>
          </a:p>
        </p:txBody>
      </p:sp>
      <p:pic>
        <p:nvPicPr>
          <p:cNvPr id="5126" name="Picture 13" descr="KIT-Logo-rgb_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161925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5" descr="guichart_dscn1547_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244529"/>
            <a:ext cx="1681163" cy="749300"/>
          </a:xfrm>
          <a:prstGeom prst="rect">
            <a:avLst/>
          </a:prstGeom>
          <a:noFill/>
          <a:ln w="47625" cmpd="thickThin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2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879" y="5240982"/>
            <a:ext cx="1684337" cy="747712"/>
          </a:xfrm>
          <a:prstGeom prst="rect">
            <a:avLst/>
          </a:prstGeom>
          <a:noFill/>
          <a:ln w="47625" cmpd="thickThin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Eyjafjallajoekull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58" y="5225901"/>
            <a:ext cx="1682662" cy="795387"/>
          </a:xfrm>
          <a:prstGeom prst="rect">
            <a:avLst/>
          </a:prstGeom>
          <a:noFill/>
          <a:ln w="44450" cmpd="thickThin">
            <a:solidFill>
              <a:srgbClr val="4664A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IMG_1038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127" y="5225901"/>
            <a:ext cx="1684337" cy="762794"/>
          </a:xfrm>
          <a:prstGeom prst="rect">
            <a:avLst/>
          </a:prstGeom>
          <a:noFill/>
          <a:ln w="47625" cmpd="thickThin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586271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701800" y="6445250"/>
            <a:ext cx="4248150" cy="3603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641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701800" y="6445250"/>
            <a:ext cx="4248150" cy="3603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048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701800" y="6445250"/>
            <a:ext cx="4248150" cy="3603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994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701800" y="6445250"/>
            <a:ext cx="4248150" cy="3603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88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1701800" y="6445250"/>
            <a:ext cx="4248150" cy="3603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028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>
          <a:xfrm>
            <a:off x="1701800" y="6445250"/>
            <a:ext cx="4248150" cy="3603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667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701800" y="6445250"/>
            <a:ext cx="4248150" cy="3603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789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701800" y="6445250"/>
            <a:ext cx="4248150" cy="3603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533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1701800" y="6445250"/>
            <a:ext cx="4248150" cy="3603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755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1701800" y="6445250"/>
            <a:ext cx="4248150" cy="3603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799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 descr="II_rahmen_neu_folg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9" descr="KITlogo_4c_frutig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41313"/>
            <a:ext cx="1084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7344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9pPr>
    </p:titleStyle>
    <p:bodyStyle>
      <a:lvl1pPr marL="314325" indent="-314325" algn="l" rtl="0" fontAlgn="base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fontAlgn="base">
        <a:spcBef>
          <a:spcPct val="20000"/>
        </a:spcBef>
        <a:spcAft>
          <a:spcPct val="0"/>
        </a:spcAft>
        <a:buBlip>
          <a:blip r:embed="rId16"/>
        </a:buBlip>
        <a:defRPr>
          <a:solidFill>
            <a:schemeClr val="tx1"/>
          </a:solidFill>
          <a:latin typeface="+mn-lt"/>
        </a:defRPr>
      </a:lvl2pPr>
      <a:lvl3pPr marL="1209675" indent="-276225" algn="l" rtl="0" fontAlgn="base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3pPr>
      <a:lvl4pPr marL="1657350" indent="-276225" algn="l" rtl="0" fontAlgn="base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4pPr>
      <a:lvl5pPr marL="2095500" indent="-276225" algn="l" rtl="0" fontAlgn="base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5pPr>
      <a:lvl6pPr marL="2552700" indent="-276225" algn="l" rtl="0" fontAlgn="base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6pPr>
      <a:lvl7pPr marL="3009900" indent="-276225" algn="l" rtl="0" fontAlgn="base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7pPr>
      <a:lvl8pPr marL="3467100" indent="-276225" algn="l" rtl="0" fontAlgn="base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8pPr>
      <a:lvl9pPr marL="3924300" indent="-276225" algn="l" rtl="0" fontAlgn="base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g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_180_ltr2.mp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44.3915" end="1716.57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AutoShape 6" descr="data:image/jpeg;base64,/9j/4AAQSkZJRgABAQAAAQABAAD/2wCEAAkGBhQSERQUEhQUFRUVFhkXFxcYGRgYGBoZHxYYGhgXGh4YGyYeGBojHxgYHy8gIycpLCwsGR4xNTAqNSYrLCkBCQoKDgwOGg8PGiwkHyQuLC0sKSwsLCwsLCwsNCksKSwsNCwsKiwsLCwsLCksKSwsLCwsLCwsLCwsLCwsLCwpLP/AABEIAHMBtQMBIgACEQEDEQH/xAAcAAEAAwEAAwEAAAAAAAAAAAAABQYHBAECCAP/xABFEAACAQMCAwUFBAgEBAYDAAABAgMABBEFEgYhMQcTIkFRMmFxgZEUQqGxIzNSYnJzsrMVgsHwJCU0kggmdYOioxdTY//EABkBAQADAQEAAAAAAAAAAAAAAAABAgMEBf/EADIRAAIBAgMFBQgCAwAAAAAAAAABAgMRBCExEhNBcYEyQlFhwRQiM4KRobHwI3IF0fH/2gAMAwEAAhEDEQA/ANxpSlAKUpQClKUApSlAKUpQClKUApSlAKUpQClKUApSlAKUpQClKUApSlAKUpQClKUApSlAKUpQClKUApSlAKUpQClKUApSlAKUpQHg1l0VtYxW89zd2/en7bPHkDLfrGx1YchzrUTWRcRH/lU//qUv9x66cMru3mjKpkrnUOErT7XZTRKHtLoOuxiSA+wlcZOR06eRFOE+FLZru/E8aGOKYRxq3QFmbAHP02ivNhKYLDSd/Im7DAHl4GMmOXphh9a6+L2NmsknQz6jFIPeiLGx/FTXS5Tfu31yXRlMtSBh4ehjj1dpI1Jt2Kw5+5ndtx9V+lT2o6bpMc8VrLb7XlRSJBkKC2QOYbIOR6Y5178eWnc2l+2OVzPCVPqNkYP4qage0SBn1K2RObNFCAB1zvb8utTFuo022tePgkQ/d4Fg7PdF+yX99BnIRYypPUqSxXPvwcH4VodVfS3B1a8x1EFuD8cyH8iKtFcVaTlK78F+DaCsrClKViXFKUoBSlKAUpSgFKUoBSlKAUpSgFKUoBSlKAUpSgFKUoBSlKAUpSgFKUoBSlKAUpSgFKUoBSlKAUpSgFKUoBSlKAUpSgFKUoBSlKA8Gsfh49S1NxbyWqzj7VM+WZcZMhxyZTzHrWwGvm/Xv+ruP50v9xq7sFTjNtSMK0nFKxI8ScYy3k0cjKEWIgxopJA5g5JOMk4A6V0ca8bHUBEO7MQjLH2t2SQB6DGOf1qsUFeqqMFZ200OXaeZbeKePjeWscHdbCjKxbdndtUjpgY5nNTMna0nJls170KFV2YZHL1CbgPdms5rwKo8LTatYtvJXNR7Jr957q9lkOXcIzH5tyHoBjArT6yfsV/W3X8Ef9T1rFeTi1aq0vI6qXYFKUrlNRSlKAUpSgFKUoBSlKAUpSgFKUoBSlKAUpSgFKUoBSlKAUpSgFKUoBSlKAUpSgFKUoBSlKAUpSgFKUoBSlKAUpSgFKUoBSlKAUpXg0ANfPN5pUtxfXCQRs7d9J0HIfpG5knkB8a03j7tAFrmCDnORzbliPPQkHq3oPma4k7QYLOzhCgS3DxK7quB42UFnlYeZJyfPrXfh1UpraSvfQwqbMnZs9NA7IIwubxy7H7kZKqPi3Vj9BU3b8HaXGwTZCXPQPJuY/Jm/IVlWscaXdyT3kzhT9xCUQe7A5n5k1B4/wB/611ez1Z9uduRltxWSib9PwBYMOdtGP4cqf8A4kVVNc7HlJLWkuz/APnJlh8mHMfMGqHpvFl3BjuriQAfdJ3r9GzWicKdqySfo7zbE/ICQZCN7iOew/hWEqWIo5xdy6lTlk1Y9ezXQJrK4nS4UKXRdhBBDhWbJXz5Ag9POtGrMO168ZWs5InKn9KVdDg8xH0I9anOzvjX7XH3Ux/Txjn++v7Y9/rWFaE5x3xpBqL2C6UrxmlchqeaUpQClKUApSlAKUpQClKUApSlAKUpQClKUApSlAKUpQClKUApSlAKUpQClKUApSlAKUpQClKUApSlAKUpQClKUApSlAKUNQHGHEf2ODci75nOyJOuXPQ4HMgdTj4edWjFydkQ3ZXJ7NRHFeui0tZJuRKjCA+bnko+v5V0aFaSRwRpLI0rgZZ2GCSST092cfKs77Z9TO6CAHlhpW95ztX6eKtaNPbqKJScrRuVng/hp9RumaQkoG3zP5sSc7QfVsfIVC6zGFuZ1UAKssgAHQAOQAPlW39n+j/Z7GIY8TjvH+LcwPkMCsS18/8AFXH86X+41epQq7dWVtFoc047MV4nEBnkMknoBzzVk07s7vphkQ7FPQyME/Dm34Vf+zfgpYIkuZRmeRcjP3FPQAftEdT78VZ9W4jtrYgTzJGW6AnmR64HPHvrGrjHtbNNXLxo5XkYrq/AV5bKXki3IOrRneAPUgcwPlVfx/v/AH1r6S0/VIrhN8LrIh5ZU55+YPp8KyjtQ4QW3cXEK4jlOGUdFfry9A2OnqPfV8Pi3OWxUyZFSlZXRB6DoMt5BOI2YtbqHjjJ8J3EhwufZJCjGPMVD6ffvBKksZKuhBHl8QfcRkEVoHYt+tuv4I/6nqC7StEFvesVGEmHeKPIEnDj68/nWsav8sqT04FXH3VJGy6HrCXUEc0Z8LjOPQ/eU+8HIpWXdm/Ga2scsUu8ruVkCrnGQQ35D8aV5lTDSjJpLI6I1E1ma39rT9pfqK/RZAehB+FfM/DXCS6jqtxbvI0Y33D7lAJ8MxGMHl96pji3ga60PZdWl1I0e4KT7JVj7IdQdrqenT881ymp9A5rzVb4H4sF9YR3LbUOCJR0VXXkx59F8/ga427WdLEmw3aZzjIVyn/eF2/jQFwpUZqXElvbwCeWZFhO3Emcqd3s4Kg5zXtZa9BNb/aY5FaHDN3gztwudx6ZwMGgJGvFVpO0jT2jaUXcRjRlVm8WAzbioPh89p+lUHhDtmaW9l+3TRQ2wRu7AU4LbxtO7mxO3n5DnQGyUqB1zjmys9v2i4RCw3KvNmI8jtUE495r9OH+MrS+3fZZ0kK82XmrAeRKsAce/FATVeGYDryqu692g2NnJ3dxcKkmMlAGdgPLIQHb88Vza/r8F3pN7JbSpKn2eYZU9D3bciOoPxoC0pMD0IPwIP5V71h3YvxRbWNncvdTLEGnULnJLfox7KqCT8hWt6BxTbXqFrWZZAvJgMhl/iVgGX5igJalV/X+O7KyYJc3CI5GdmGZsepVASB8a6dB4qtr1S1rMkoX2gMhl/iU4YfSgJelVyHtD09llYXUW2LHeEkgLkkAHIGSSCMDnUxpupx3ESSwsHjcZVhnBGcZ58/KgP3FwpOAwz6ZGfhXl5QOpA+JxWC8UJ9h4nil6LJNFJn3SDu3/HcasXb3fFls7NObTS79o8yMIg+bSfhQGsJKD0IPwOa8d+ucZGfTIzWSf+H+/wAJd2rcmjkWQD0yCj/Rk/GorgBPtvEVzcnmsTTOPr3Uf4ZPyoDdKVWNY7SNPtZDFNcoHHIqoZyp/e2KcfOuo8bWf2b7V9pjMGQpkBJAYnAUgDIPuIoCczTNY7w12zGTUJRdzQw2irII8KcMRIAhLc2JK5OOQ517dofbMYzGmmzQuGVjJJtLMhBGAA2AORJ5g9KA2GlQ2gcVW13EzwTJIIwBIw5BTtyc5AA9aiW7WdLD7PtaZzjIVymf4tu355oC30qL1Tia2t4VnmmRImICyZypyCRgqD1wfpXKnHFkzwxrcxl5wpiUElmDeycY5Z9+KAnq/Np1BwSAfeRUFr/HtlZMEubhUcjOwBmbHqQgJA+OKxztM1aK51ezlgkWSNlt9rKcj9e2fgfcedAfQHfrnG4Z9MjNe+ayjWuHLJteSZ78Jc99CwttmSSFUKu797APzrQNe4qtbJQ11MkQb2Qclm9cKoJP0oCYpUBoPHVlesVtrhHcDOzmr49drgEj4V5uuObKO4NvJcxrMDgocgjw7uZxgcufWgJ6lVfTe0zTp5RDFdRlycKCGUMfRWYBWPwNSmucTW1mge5mSIHkNx5k/ugDLfIUBKUqt6J2h2F2/dwXKs+MhCGRiB1wHA3fKqDxx2yMtxFHYTQmE7DLLtLMD3hDr4uQwoz0PWgNipUbofEEF4hktpVlQMVLLnAOAccwPIj61JUB6ySAAknAAyT6DzNYhe8US3uqQOhAVZlWDl0UuPEfViOda5xTn7Fc469xJ/Qa+ebK7MUiSKcMjBgfeCDXo4KmmpS4nPWlayPpoVmHbBc7GhBijcPHICWXmDldu1xzUjOcdOtaXbzB0Vl6MAw+BGRUJxtw6Ly0eMY7xfHGf3h5fAjI+dclCShUTkaTV45Ejo12stvFIhyrIpH0H4+VfPuun/i7j+fJ/cNX7sr4uCD7HN4TuJiJ5cycmM+hzzHzFUHXv+ruP50v9xq9LC03TqTizCpO8U0fQul36TQpJGco6gjH5e7HSqN2qcMwtE93uKzAIoBbwuAcbQP2ufl6VnWj8V3VopWCUopOSuFYZ9QGBwfhXNqetTXLb55GkbyyeQ+AHIfIVWlhJwqbSeRMqqcbNFj7LtbMN8sefBONhHluAyh+PIj4GtN7QbdX0653eUe4fxKQR+IrJuz7TDNqEOM4jbvWPoF6fU4FaN2q6ysVk0WfHPhAPPaCCx+gx86piIp4iOzrkKb/AI3crvYt+tuv4I/6nr9u2m2GbV/P9Ivy8Jr8exX9bdfwR/1PXZ20ONlqPPe5+W1R/rUvLF/vgSvhFU4I4elue+MYBC7ASeXM7zj/AH60q+dkFoyWLORjvJWZfeAFXP1U0qlbFTjNqOhMKSaTM97Jj/z+4+F1/eWr724XarpTqxGZJIlQeZIcMcfAKTVLh7L9Xgu5ri1eGNneUhu8GdruWwQyEeldP/4j1K9mVtTu1Kr6MZGx5hBtVEz64+RrzzoK9HdSQ8MYXIW4vWU9ecYXmPgTHg/Oua0cPpggTR5ZJGUlbxVYkvu5OpEZ8I6bQccq2fibs+iudNFjFiIRhTCTzCsucFvMg5OfPxE1Q7Th3iGG1+wx9ysIyFlWRQ6qWycPkMB1+7nn1oCAmW4j4dkhuI5Y+7vY+7Eisp2MM4G4dA2761oPAZ/8tf8AsXX5y103HZ1LLo5s5rlpbgt3veuXcCQMCFG4ltmBt9eZNVTQ+C9cjtpLDdBFbsHy5Ku2GBLKmDkBj6jluNQDl7CtFhuobyO4jWVA0DbW5jIWTB+PWorsi0C3utRuY7iJJUWNyqsCQCJgAR8uVaH2RcEXOnC5+0iMd6Yyuxt3sh9wPIY9oVVtO4B1fT76aWxSCRXLqGdl2lGfcNykhlYcvWgI/jrhm7tdVkvDafa4C+9QVMiFdgURuFyV2+WRjkOtSPZ9r+mPetLHbyWt2Vk2IJMwMdhLIoGNvTIUge6p3iHhvWYb1rmwn72NyT3Ekh2qSPEu1iFK56EEEVy8Kdmd2+o/4jqJiRw/eCOPB3Pt2gnbyAHXqST1NSCt9jmlRaheXcl4izsYw+JBuy0jnc3PzAAA9M1aI+zhNNtNSkiuWkWS0mUxkAAYVipyGJJUZX51wP2d6lpt5LNpXdPHKrKA5AKKTu2kMQDtPRgfiK7OEeyq4gtr5p3U3V1BJEihsqu4Eks2MEs2OgwKAh+w3hS2uY7qS4hSUqyxqHAIUFNzEZ6E56+4Vxdki9xrVzGmdipcrjP3UlXaD64rQOyPgy406GdLnu8ySKy7G3DAQA55D0qK4J7Orq11aa7l7run7/G18t45Ay5G0eQ9aAzPhbVy97Pcz2L6i77mKYLBSz+2w2sCAPCMjAqw8AW1xHraTR2VxbW8zOpRkfYqFCcFioGAwBHpU0ez3UtNvZZ9K7mSOTI2OQCFZt2xgSM7T0Kmp/gXhbUxdvd6jctz3bYFkZo9xGMlQdiqB0Az6+VAZj2d8Jx3+pTQzlu7j7yRlViu4iXaoyPLxE19DaPpEdtBHBCCI4xtUEkkDr1PM9azvs27Pbqx1C4uJ+67uRJAu19xy0ocZGBjkK1KoBjH/iE0wj7Jcr1G+In3+2n4hq47S/8A8V4itXHijghjk92ViEh/+yQD/LWk9pXC739g8MW3vdyPHuOBuVueTg48JYVW+yXs5n0+WeW57vc6KibG3ctxZyeQxz2/SpuCn/4j/hWu6h91XinZfTLR9/Hj/OCvzqR7KIWtdH1G9X9YVfYf5cZwf+9j9Kle1XsxuL+7Se1EX6oI+9tvNWJX7pzybHyq5cLcJiDS47KUA5iZJcdCz534OOfNjz91AYTwHeqizNJpj6iXIBfBbZkEt9xsMxOc8jVh7KuHJGu54Lq0lFpNGXKTI4QOkgMXMgAsASM+eKktI4J1rSnlSw7iaKQjxMVHTIVirEbXxy5ZBq3dnHCt7bGWbULl5ZJMBYzIzoniyTz8O4nHsjAFQDM+zTh+3uNXuoZokkiRZ9qMCVG2cKuOfkOVe/bbw9b2k9sttEkQeNywTluIdcZ5+mal4+AdWsdRnuLBIZBI0m1nZdux334ZSQQQfT0qd7Wez+61BbaWAI0sSFJELBc7tpypPLkQeR9aA4u1SxisNJWO0jWFbqWNZdnLcAjMQefntA+Gao9o4fTBAmjyvKy5F4qsSWLcnBEfs8sbc4wK0x+FL/UdNkt9S7qKZWRrdkwcFV5F9rHqcg48jVes+HeIYbUWMXcrEMhZVkUOqk5wrg7gOv3c4qQV64S4Th14riOWPu72PuxIrKdjLnC7vuglvrVu7Kez+2NpBqEgd58tInjYKuxmVFAHXkvnnrUhrnZ5dyaOlp332i475ZXeV2x1OVUtk4HID151bOANDktNOgt5tveRqwbady83Y8jgZ61AMf7JNNj1HUbqa8VZiE73a43Au8mMkHkQoGADyFcfaDw/FZ63EkChEdreTYOiky4IHoDtzj31Z5+zrUdOv3uNK7p45N3gcqNqsdxjYNjcoPMEHPSubUuy3U7i8iu5ngkkLRyS4baE2vyjQbTkBQOfrmpuDm4oP/muH+dbf0rUNxTqpl1+VpbdrtYpWjW3GTuVE5LgA8s+MjHOr/rfZ5dS67HfKI+4WSFjl8PhFAbw493rX48YdnF4uojUdNaMyFgzRsQvj27WIzyZWHUEg1AKLepcNqMN3aaZcWmxoyUWNyuQ3ibkgADKcEfPzrt4o01LjijuZRmOSeIMPVe5UkfA4xVx0bhrWbm+juL+fuIoyCYYZCAwUkhNqMQAT1JJJHKl92d3Ta+t+O67gSxv7fjwsQU+HHXPvqQVLty0CC0mtnto1hLxuWEYCjKMu1sDoefUelSPazwneTzW95FE1xGIIwygF9rA7mBQcyrZ5kelWPte4AudSa3Nt3eI1kDb2282K4xyOehr9eMuEtTMkE+n3LK0ccavAZCqFk+8AfAwPQqcZqAUfQuItMlvoWurJ7GdHTa0TFIg4PhLphWXPTODy61+HatoNvb6pbRQRJHG6RFkUYBJnYHPPzHKrBJ2b6lqd5HPqfcwqgUER4LMqtu2gKTzJ+8x5DoKku1ns8ury4gubMKzRoEKlgpBVy6sC3I9SOtSDRdG0OC1Qx28SRIWLFVGBnpn44AqQqB4OkvTATqKxLNvOBHjGzAxnBPizuqeqAeksQZSp5gggj3Hka+btZ00288sLdY3K/EfdPzBBr6TNZx2rcImRRdQrl0GJQOpQdGx5lfy+FduDq7E7PiY1obSuTvZtqwm0+IE5aIGNvUbThc/FcVajWC8B8UixudzgmKQBHx1HPIfHnjz9xreVbNZ4qlu6j8GTSltIzLtL4GZn+12yZPWVV9rI5iVQOp9cegNRk/ZlLPBFcwSb3ljWSRJORLMoLFW6cz5H61sJFYbc8c3ltczrHMSgmkARwHUDvG5DPMD4GujD1Ks1sx4FKkYp3ZGzcF3qnBtZvku4fVSRUppHZdeTH9IogXzLnLfJVOfripO37Zrge3BC38JdfzzXDf9q97IGCd1ED0KKSw+BY4z78V13xLysl5mSVNeJeBBaaJas3tSN6kd5K3kAPJfhyArI9c1yW7mMsxyx5AD2VXyVfdXLc3TyMWkdnY9WZiT9Sa/EVejQVN7UndviVlO+S0NI7Ff1t1/BH/U9R3affm51BYIwWMQEagecjHJH4qPlX59nuvLZx3szcyEjCL+05L7V+vX3A12dlWlm4vJLqXLd3k5PnK+efyGT/mFYSWxVnVfDTmaRd4qKNP4d0z7Paww9TGgU/HHP8c0qRApXkN3dzr0K5YceW0yzspcLbgmQsuOWWHL19k16af2g2s0U0qFwkChn3Lg4OcYHmcjGKyPQneYNaR+1dzpvPpGu5j8snP+WhJVrmyhzma5SNfgjyAA/ElT8jXpPBwTav8A8ObeyNy0TW47qITRbtjEgbhtJwcE49M137hWP3WvTd81rA1yltaL3f8AwyguSvh3uT0UsGPy99e0+qXj6RK080iFJgmWHilRlA2MfQbic+6sHhXk76+pfeo1m3vo5M7HR9p2naQcH0OOh50t72OTdsdH2nDbSDg4zg46GskttHmt9GaZbl41lCsIgoAwxKYznPi3KSfRfnXppFzNpumC4SQ5ujtjiK+FDk5l/eYqox/rT2ZO9nxsgqj4o2TcKbhWP6RrN8t1a+O8beyiZZlAjO5gCUH7IGefu9/Lotb2/v766jtrp4olZxnqFXdtXaAM5O086q8K1fNE71cEaxmmRXFczdxbszEnuoySx6navU/Ssu0zii6GlXVxJPIXaVIoiSMqeRbby9D+FZ06Lmrr9uWlNR1NezTNZDq/EF2ttp0aXEgmnBdmzzIdwsYPLoM/hXZpWr3MOrSQyXMk8caO0m7AGFi3nCj2SCQOVaezSte/j9siu88jUXcAE+lQ/DnFcN6JDBvxGQCWXbzOSMevSs1j1q7ure7vmuniSLwpEuNjbseAj4MBnrnnVt7JLDu7Dd5yyM3yGEH9JpOgoQbbzyQVTaeROcScWQWIQzlvGSF2ruPIZOfqK/DWeOba2dEkLmRwCERS7DPsggdCfIVSe0otcalb28eCyoMA9NzMW5/JBXr2V93NdzyT5a6HjUtz6khyB+0Dy9wPKrrDxVLbfhp+CNt7VkXxuMIBdJakSd84BC7eQypbDHyIA517aLxdBdTSxRFy0PtErheTFeR8+YNUDSb0Pq1/dnmtvHKyn+Ed2v4K1ctpxLcppU07Tv3klwkcbcsgKNz4wPPmKl4ZaLXL6sbzx8zZN1M1jl/qV/DJYqLyRpbhEbYQNq7mAUMPv8jzz6VI6Prc8OqzRS3TywxJI0rPyUBUDZAHs4ZscqzeGaV7+ZO8z0NSzTNYjqvFd0yPOLi62mQLEyKIoOWSy4JLMcY/19K1/RJHa2haXnI0aFz08RUZ+FUqUXTSbZMZqTyO8kU3Csm4l4rllnuDBPcGCFSP0ChFVugLux8QLZ6fL1r8b/i67XSbdzMwmlncK4wGMaA8ifPn5/CrrCyaWepG9WZr+aZrM9W1i5F/YWiTyA93F3+DzYnxOW5fsqfrULxJxJei4lMk08EYfEJhAaLGeWSvtZXnjOc+VI4aUrZ+YdVI2amajeHZHa1hZ5BKzRqTIAQGyMhsHmOWKzTV+L7m5up1ja6SGEsqi2UZ3AlQ0jHopIJx6fWs6dFzbS4FpTUVc1DV9WjtoXmlzsQZbAyeoHIeuTXroutR3UKzRbtjZxuGCcEgnHpkVmN7xXdppCGV3WZrgorkAOUVdxzkc+fhzXTrWq3f2iws4bh0kaGPvWGObuSSWGOeAp+tbezPTn9im9NUzTcKyfQeJ7iC6vhJPJcRW8cjePHNlcKmMezkkjlURJxLfyR9+JLzvGfK7FAttgzkD9o5HT3GoWEk3a/6yd6jb80zWW6/rt7LfW1vbytFI0MZdeihypdywx5Dyq/8P2EkMCpNKZpPEWkOeZLE+fQDpWM6Tgk29Synd2RzXfF8CXa2h3mV9uAFyvMEjJ8uQJpecXwRXaWrbzK+3AC5XxZxk/LNZqGubnWLiazCNJEzY7wjaFAEWfj6U4evXfVJrm7ZQbaN2kI9gFFEYxjr1PSun2aOt+H3M94zZc15zWHalxVd92Z/tF34pMRsFWKAgZLKFJJJzj3etWLXtYu5L+0tYp2iZoo+9K4xvILOxHngDp76o8LJavx+xbeo0/Nc9/fLDG8rnwopZsc+QGT86y/hviq4hl1AyTPcRW8bEF/NxJsTH7OeeQOVRmoXl3Jpz3c125E8pi7nlsK5O7A8uYPTyHM86lYV7Vm8svuN7ldI1jh7iCK8i72Hds3FfENpyMZ5fOpSq52f2PdafbjzZN5+Lkt/qKsQrlmkpNIvFtrM816ste1KqWMd4/7PXid7i2TMJ8TIucofMgDqvny6Z9KnOzHjdpgbabm0SZWUnqoKgK+fvDPXzFaKRVf4q4OjvIDHnuju3hlAxuAI8Q+8OddftCnFQqfUx3ey9qP0J1JQ3Qg/A5r5y1//AKq4/ny/3GrQOHuAtRspHeGW28SlfEXKnzB24HP5+Z61zQaTpc4ZZ5mhu8nviWKr3uf0hTd4Cu7OPdXRQ2aLbTuvIpO80uBnVeKslvw9aPdtCL5RFjKSlMZOfYJYhc+hHI1ebHs105Rl5zLy85VUfHwY/Ou2eJhDW/0MY05MyItU5onBd3dYMURCH775RPqeZ+QrS5te0ixACCEsvQRIJH+bY6+8mq9rfbBI4K2sXdfvvhmx7lHIfMmst/Vn2I9WX2Ix7TPw1bs3Ia3trch5SHe4kJwq+yFyOoUeLA6nnWl8M8PpZ26wpzxzZj1Zj1Y/76Yqg9j1w0lxdu7FnZYyzHmSdz1qlefiZTT3cnobUku0hSlK5DYx/sitlN5IxGSsPI+mXUHHy5V44XtlbXHJGcS3DD4gtg/jSletUfvVP6nJHSPMjOP4+51CdYiyLJguFZgG3c2zz6E88dKt3GukxQ6MiRIEUNG4Az7R6k8+ZOT1rzSknlS6Bd4g7VN3D0pYlts+Rkk4wyAAc+gHl0r8NPtlk0KYvljHPlMk+HwqOXPkME8unOlKt4/3I/0dfZbarNNLNNmSSJP0bOzMV5Ecsn0+lSnY5ENt033i6ZPn0Y/60pWeJ0qdC9Pu9S+axbq8EqMMq0bgj1G0+nOvnhUzA2SeUgAGTjmhycZxn34zSlMDpLoK2qL7exA6xp6keFYoNo8hhXP5gV08EwK+q35cbsiUHPoZcEfQAV5pUS+H8vqRx6lCSABblRuCo67V3Nt/WbckZwTt5ZOa23gmMLp9sAMDul/HmaUqcb2VzIoasptsgbiNy3PbnHuxAMVGwKItfPd+HM7A49GjJYfM86UqY6/IS/U5eH0/5bqbfePdgnzwXOR+Jr8tZiA0qwXyaSdiPU5Iz9DSlaLt9fQrw6E/qcQOvWwI5IsQUemI3I/GuHSLZZLjV94zmKcdT/8AtPof3R9KUrNdlcl+Sz1KdHHut13FjiUgDcdoBUE4GcDJ6kCvouJRtA8sAfhSlUx3d6ihxPn2eALJeINwRWOFDNjlKAMjPixk4zmrJxTaL/guntjxLyB59GDFvjnApSuuXahz9DNcT8uBLcHVIs5bMRJLMzHJh58ySagLa0U3n2fn3JnwY9zBTg4GcHmccs9aUqe/LkvUjurmfQUMCoqqoAVQAAOgAGAKwrjCERahPFHuSN3G9QzANnDHPPnzJ+tKVwYHtvkb1tEWHj7TY4hp0MaBYwDhRnHNosn1JOTzNd0MYbiMk89oOPdiAYx9TXilaL4fyy/JXvdUcXAFikqakJF3b1w2SeYzKfzGar3BFmtxeRQz5kiUkrGzMVB68hnHx9aUra/xOn4Krulu0OMHiG4J6gPj3YSMDHy5VpT0pXn4jtR5I3p6PqZn2QRjfdt947Ofn7Tk/jUJwraLJbaoXGSYwc5Oc7nby/eAPypSu19qfymPdXUrlnHujg3En9NtwSSoGUOAM4HMnoKv1gueIJyeqq+PdiJQPwNeaVrX48n6FYcOaOLs/skktNRDjduXByTz8Lt+fOqSse61ySxxLgDc2AChJwM4BJ88ZpSpp9ufNfgS0R9EWCARoByARQPhtFfuKUrxHqdq0PNKUqAKYpSgPBr5v1//AKq4/nS/3GpSvR/x+sjnr6I4a9do9B9KUr1zkPalKUBo/Yr+tuv4I/6nrWKUrwcZ8ZndR7CFKUrlNT//2Q=="/>
          <p:cNvSpPr>
            <a:spLocks noChangeAspect="1" noChangeArrowheads="1"/>
          </p:cNvSpPr>
          <p:nvPr/>
        </p:nvSpPr>
        <p:spPr bwMode="auto">
          <a:xfrm>
            <a:off x="307975" y="-373063"/>
            <a:ext cx="4162425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pic>
        <p:nvPicPr>
          <p:cNvPr id="2058" name="Picture 10" descr="Logo Engineering Mathematics and Computing La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5403"/>
            <a:ext cx="1656184" cy="71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8" descr="Wortbildmarke-und-Claim-positiv-transparen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2898" y="189308"/>
            <a:ext cx="2136289" cy="569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708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KIT_master_ppt2003_en">
  <a:themeElements>
    <a:clrScheme name="KIT_master_ppt2003_e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KIT_master_ppt2003_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IT_master_ppt2003_e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Bildschirmpräsentation (4:3)</PresentationFormat>
  <Paragraphs>0</Paragraphs>
  <Slides>1</Slides>
  <Notes>0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2" baseType="lpstr">
      <vt:lpstr>2_KIT_master_ppt2003_en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Vogel, Bernhard (IMK)</dc:creator>
  <cp:lastModifiedBy>Vogel, Bernhard (IMK)</cp:lastModifiedBy>
  <cp:revision>1</cp:revision>
  <dcterms:created xsi:type="dcterms:W3CDTF">2014-03-20T08:21:53Z</dcterms:created>
  <dcterms:modified xsi:type="dcterms:W3CDTF">2014-03-20T08:23:02Z</dcterms:modified>
</cp:coreProperties>
</file>