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heme/theme2.xml" ContentType="application/vnd.openxmlformats-officedocument.them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1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2.xml" ContentType="application/vnd.openxmlformats-officedocument.presentationml.notesSlide+xml"/>
  <Override PartName="/ppt/tags/tag28.xml" ContentType="application/vnd.openxmlformats-officedocument.presentationml.tags+xml"/>
  <Override PartName="/ppt/notesSlides/notesSlide3.xml" ContentType="application/vnd.openxmlformats-officedocument.presentationml.notesSlide+xml"/>
  <Override PartName="/ppt/tags/tag29.xml" ContentType="application/vnd.openxmlformats-officedocument.presentationml.tags+xml"/>
  <Override PartName="/ppt/notesSlides/notesSlide4.xml" ContentType="application/vnd.openxmlformats-officedocument.presentationml.notesSlide+xml"/>
  <Override PartName="/ppt/tags/tag30.xml" ContentType="application/vnd.openxmlformats-officedocument.presentationml.tags+xml"/>
  <Override PartName="/ppt/notesSlides/notesSlide5.xml" ContentType="application/vnd.openxmlformats-officedocument.presentationml.notesSlide+xml"/>
  <Override PartName="/ppt/tags/tag31.xml" ContentType="application/vnd.openxmlformats-officedocument.presentationml.tags+xml"/>
  <Override PartName="/ppt/notesSlides/notesSlide6.xml" ContentType="application/vnd.openxmlformats-officedocument.presentationml.notesSlide+xml"/>
  <Override PartName="/ppt/tags/tag32.xml" ContentType="application/vnd.openxmlformats-officedocument.presentationml.tags+xml"/>
  <Override PartName="/ppt/notesSlides/notesSlide7.xml" ContentType="application/vnd.openxmlformats-officedocument.presentationml.notesSlide+xml"/>
  <Override PartName="/ppt/tags/tag33.xml" ContentType="application/vnd.openxmlformats-officedocument.presentationml.tags+xml"/>
  <Override PartName="/ppt/notesSlides/notesSlide8.xml" ContentType="application/vnd.openxmlformats-officedocument.presentationml.notesSlide+xml"/>
  <Override PartName="/ppt/tags/tag34.xml" ContentType="application/vnd.openxmlformats-officedocument.presentationml.tags+xml"/>
  <Override PartName="/ppt/notesSlides/notesSlide9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9" r:id="rId2"/>
    <p:sldId id="1259" r:id="rId3"/>
    <p:sldId id="1280" r:id="rId4"/>
    <p:sldId id="1284" r:id="rId5"/>
    <p:sldId id="1285" r:id="rId6"/>
    <p:sldId id="1223" r:id="rId7"/>
    <p:sldId id="1286" r:id="rId8"/>
    <p:sldId id="1287" r:id="rId9"/>
    <p:sldId id="1277" r:id="rId10"/>
    <p:sldId id="901" r:id="rId11"/>
    <p:sldId id="1288" r:id="rId12"/>
    <p:sldId id="1289" r:id="rId13"/>
    <p:sldId id="1275" r:id="rId14"/>
    <p:sldId id="1278" r:id="rId15"/>
    <p:sldId id="1283" r:id="rId16"/>
    <p:sldId id="1281" r:id="rId17"/>
    <p:sldId id="1270" r:id="rId18"/>
    <p:sldId id="1271" r:id="rId19"/>
    <p:sldId id="1272" r:id="rId20"/>
    <p:sldId id="1273" r:id="rId21"/>
    <p:sldId id="1290" r:id="rId22"/>
    <p:sldId id="1282" r:id="rId23"/>
    <p:sldId id="1279" r:id="rId24"/>
    <p:sldId id="1291" r:id="rId25"/>
    <p:sldId id="1293" r:id="rId26"/>
    <p:sldId id="1294" r:id="rId27"/>
    <p:sldId id="1292" r:id="rId28"/>
    <p:sldId id="952" r:id="rId29"/>
    <p:sldId id="1261" r:id="rId30"/>
    <p:sldId id="1262" r:id="rId31"/>
    <p:sldId id="1224" r:id="rId32"/>
    <p:sldId id="1249" r:id="rId33"/>
    <p:sldId id="1247" r:id="rId34"/>
    <p:sldId id="1246" r:id="rId35"/>
    <p:sldId id="1255" r:id="rId36"/>
    <p:sldId id="1254" r:id="rId37"/>
    <p:sldId id="455" r:id="rId38"/>
    <p:sldId id="454" r:id="rId39"/>
    <p:sldId id="1265" r:id="rId40"/>
  </p:sldIdLst>
  <p:sldSz cx="12192000" cy="6858000"/>
  <p:notesSz cx="6858000" cy="9144000"/>
  <p:custDataLst>
    <p:tags r:id="rId42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65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>
        <p:scale>
          <a:sx n="106" d="100"/>
          <a:sy n="106" d="100"/>
        </p:scale>
        <p:origin x="534" y="5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458811-68B5-431D-B6A2-DCFB3BBD6C57}" type="datetimeFigureOut">
              <a:rPr lang="de-DE" smtClean="0"/>
              <a:t>04.11.2026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3F8110-70DF-4432-A818-6CB2FCB8FE7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7520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DAC17B-A5CA-4A6F-A483-B3A67C759EDA}" type="slidenum">
              <a:rPr lang="de-DE" smtClean="0"/>
              <a:pPr>
                <a:defRPr/>
              </a:pPr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57588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DAC17B-A5CA-4A6F-A483-B3A67C759EDA}" type="slidenum">
              <a:rPr lang="de-DE" smtClean="0"/>
              <a:pPr>
                <a:defRPr/>
              </a:pPr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85879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DAC17B-A5CA-4A6F-A483-B3A67C759EDA}" type="slidenum">
              <a:rPr lang="de-DE" smtClean="0"/>
              <a:pPr>
                <a:defRPr/>
              </a:pPr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173980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DAC17B-A5CA-4A6F-A483-B3A67C759EDA}" type="slidenum">
              <a:rPr lang="de-DE" smtClean="0"/>
              <a:pPr>
                <a:defRPr/>
              </a:pPr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60482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DAC17B-A5CA-4A6F-A483-B3A67C759EDA}" type="slidenum">
              <a:rPr lang="de-DE" smtClean="0"/>
              <a:pPr>
                <a:defRPr/>
              </a:pPr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91697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DAC17B-A5CA-4A6F-A483-B3A67C759EDA}" type="slidenum">
              <a:rPr lang="de-DE" smtClean="0"/>
              <a:pPr>
                <a:defRPr/>
              </a:pPr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01771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DAC17B-A5CA-4A6F-A483-B3A67C759EDA}" type="slidenum">
              <a:rPr lang="de-DE" smtClean="0"/>
              <a:pPr>
                <a:defRPr/>
              </a:pPr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74766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DAC17B-A5CA-4A6F-A483-B3A67C759EDA}" type="slidenum">
              <a:rPr lang="de-DE" smtClean="0"/>
              <a:pPr>
                <a:defRPr/>
              </a:pPr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96440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DAC17B-A5CA-4A6F-A483-B3A67C759EDA}" type="slidenum">
              <a:rPr lang="de-DE" smtClean="0"/>
              <a:pPr>
                <a:defRPr/>
              </a:pPr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34401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DAC17B-A5CA-4A6F-A483-B3A67C759EDA}" type="slidenum">
              <a:rPr lang="de-DE" smtClean="0"/>
              <a:pPr>
                <a:defRPr/>
              </a:pPr>
              <a:t>39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1208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5">
            <a:extLst>
              <a:ext uri="{FF2B5EF4-FFF2-40B4-BE49-F238E27FC236}">
                <a16:creationId xmlns:a16="http://schemas.microsoft.com/office/drawing/2014/main" id="{58842884-6A20-41CA-9562-B918C2DB7492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5959636" y="6381750"/>
            <a:ext cx="5714736" cy="215900"/>
          </a:xfrm>
          <a:prstGeom prst="rect">
            <a:avLst/>
          </a:prstGeom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Claudia Glase (DWD)	</a:t>
            </a:r>
            <a:r>
              <a:rPr lang="de-DE" dirty="0"/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Hochwasser gemeinsam meistern</a:t>
            </a:r>
          </a:p>
        </p:txBody>
      </p:sp>
      <p:sp>
        <p:nvSpPr>
          <p:cNvPr id="9" name="Bildplatzhalter 6" descr="Schmuckbild ohne inhaltlichen Bezug zum Vortrag." title="Schmuckbild">
            <a:extLst>
              <a:ext uri="{FF2B5EF4-FFF2-40B4-BE49-F238E27FC236}">
                <a16:creationId xmlns:a16="http://schemas.microsoft.com/office/drawing/2014/main" id="{4BD46A20-906A-4BA3-8800-1FD46B710B27}"/>
              </a:ext>
            </a:extLst>
          </p:cNvPr>
          <p:cNvSpPr txBox="1">
            <a:spLocks/>
          </p:cNvSpPr>
          <p:nvPr userDrawn="1"/>
        </p:nvSpPr>
        <p:spPr>
          <a:xfrm>
            <a:off x="410249" y="1116531"/>
            <a:ext cx="11264123" cy="5062888"/>
          </a:xfrm>
          <a:prstGeom prst="rect">
            <a:avLst/>
          </a:prstGeom>
          <a:solidFill>
            <a:srgbClr val="D2E1F5"/>
          </a:solidFill>
        </p:spPr>
        <p:txBody>
          <a:bodyPr vert="horz" lIns="72000" tIns="36000" rIns="72000" bIns="36000" rtlCol="0" anchor="t" anchorCtr="1">
            <a:normAutofit/>
          </a:bodyPr>
          <a:lstStyle>
            <a:lvl1pPr marL="0" marR="0" indent="0" algn="ctr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SzPct val="95000"/>
              <a:buFontTx/>
              <a:buNone/>
              <a:tabLst/>
              <a:defRPr sz="3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92150" marR="0" indent="-26035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Ø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Ø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Ø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Ø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Tx/>
              <a:buNone/>
              <a:tabLst/>
              <a:defRPr/>
            </a:pPr>
            <a:r>
              <a:rPr kumimoji="0" lang="de-DE" sz="3600" b="0" i="0" u="none" strike="noStrike" kern="1200" cap="none" spc="0" normalizeH="0" baseline="0" noProof="0">
                <a:ln>
                  <a:noFill/>
                </a:ln>
                <a:solidFill>
                  <a:srgbClr val="96B9D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Platzhalter für (Titel-) Bild, durch Klicken auf Symbol hinzufügen</a:t>
            </a:r>
            <a:endParaRPr kumimoji="0" lang="de-DE" sz="3600" b="0" i="0" u="none" strike="noStrike" kern="1200" cap="none" spc="0" normalizeH="0" baseline="0" noProof="0" dirty="0">
              <a:ln>
                <a:noFill/>
              </a:ln>
              <a:solidFill>
                <a:srgbClr val="96B9D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A8248DB-7811-40C0-8A57-7863C3F97D6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7910" y="5415576"/>
            <a:ext cx="11453841" cy="879345"/>
          </a:xfrm>
          <a:solidFill>
            <a:schemeClr val="bg1"/>
          </a:solidFill>
        </p:spPr>
        <p:txBody>
          <a:bodyPr tIns="144000" bIns="90000" anchor="b"/>
          <a:lstStyle>
            <a:lvl1pPr algn="ctr">
              <a:defRPr sz="3000"/>
            </a:lvl1pPr>
          </a:lstStyle>
          <a:p>
            <a:r>
              <a:rPr lang="de-DE" dirty="0"/>
              <a:t>Titel durch Klicken bearbeiten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99241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45D0185-83AE-4E7D-AE4B-76A110C6B2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050" y="1834656"/>
            <a:ext cx="11137899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15">
            <a:extLst>
              <a:ext uri="{FF2B5EF4-FFF2-40B4-BE49-F238E27FC236}">
                <a16:creationId xmlns:a16="http://schemas.microsoft.com/office/drawing/2014/main" id="{62F0BD4B-0C88-4DF2-B2CD-E4B40B77F26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5959636" y="6381750"/>
            <a:ext cx="5714736" cy="215900"/>
          </a:xfrm>
          <a:prstGeom prst="rect">
            <a:avLst/>
          </a:prstGeom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r>
              <a:rPr lang="de-DE" dirty="0"/>
              <a:t> Claudia Glase (DWD)	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Hochwasser gemeinsam meistern</a:t>
            </a:r>
            <a:endParaRPr lang="de-DE" dirty="0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A6C83C05-F3E0-4172-8742-D86616BBA6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27051" y="1196975"/>
            <a:ext cx="1113790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/>
              <a:t>Folienmasterformat durch Klicken bearbeiten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69020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5">
            <a:extLst>
              <a:ext uri="{FF2B5EF4-FFF2-40B4-BE49-F238E27FC236}">
                <a16:creationId xmlns:a16="http://schemas.microsoft.com/office/drawing/2014/main" id="{B90BBB70-2C4E-488A-BBCA-FEFC32EB9740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5959636" y="6381750"/>
            <a:ext cx="5714736" cy="215900"/>
          </a:xfrm>
          <a:prstGeom prst="rect">
            <a:avLst/>
          </a:prstGeom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Claudia Glase (DWD)	</a:t>
            </a:r>
            <a:r>
              <a:rPr lang="de-DE" dirty="0"/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Hochwasser gemeinsam meistern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3C1256C-335E-412D-8D8D-105D2052FAC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5287" y="3911022"/>
            <a:ext cx="11422210" cy="415498"/>
          </a:xfrm>
        </p:spPr>
        <p:txBody>
          <a:bodyPr anchor="b"/>
          <a:lstStyle>
            <a:lvl1pPr algn="ctr">
              <a:defRPr sz="3000"/>
            </a:lvl1pPr>
          </a:lstStyle>
          <a:p>
            <a:r>
              <a:rPr lang="de-DE" dirty="0"/>
              <a:t>Titel durch Klicken bearbeiten</a:t>
            </a:r>
            <a:endParaRPr lang="en-US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8C4F20AC-12C7-4138-AFCC-4087E8F0876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2999" y="4395576"/>
            <a:ext cx="9377413" cy="181491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Untertitelmasters durch Klicken bearbeiten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46326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3A029E5-3C2F-41A0-B489-275F283B95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7050" y="1825625"/>
            <a:ext cx="5492749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57C4F08-CEA1-4EF9-B2CD-57D7A160C1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502172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8" name="Rectangle 15">
            <a:extLst>
              <a:ext uri="{FF2B5EF4-FFF2-40B4-BE49-F238E27FC236}">
                <a16:creationId xmlns:a16="http://schemas.microsoft.com/office/drawing/2014/main" id="{CFE6AD01-8554-417B-A4D6-98CFE159741D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5959636" y="6381750"/>
            <a:ext cx="5714736" cy="215900"/>
          </a:xfrm>
          <a:prstGeom prst="rect">
            <a:avLst/>
          </a:prstGeom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Claudia Glase (DWD) 	 Hochwasser gemeinsam meistern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7B519F63-1996-4333-A91D-ADAAA88EDA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27051" y="1196975"/>
            <a:ext cx="1113790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/>
              <a:t>Folienmasterformat durch Klicken bearbeiten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1730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EF0D35E-7DE6-4621-97FA-A5F5C370C2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7052" y="1836000"/>
            <a:ext cx="5470524" cy="66907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347E891-C808-4119-8A1F-F27C4C7B2D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7052" y="2505075"/>
            <a:ext cx="5470524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8D890B0-6320-49BA-A8B5-1846045F92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35999"/>
            <a:ext cx="5492748" cy="6690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F2F7D315-BAAC-4D03-B733-741F2E5A0A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49274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54B17B42-655E-4870-89A6-F113D5D3B6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27051" y="1196975"/>
            <a:ext cx="1113790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/>
              <a:t>Folienmasterformat durch Klicken bearbeiten</a:t>
            </a:r>
          </a:p>
        </p:txBody>
      </p:sp>
      <p:sp>
        <p:nvSpPr>
          <p:cNvPr id="11" name="Rectangle 15">
            <a:extLst>
              <a:ext uri="{FF2B5EF4-FFF2-40B4-BE49-F238E27FC236}">
                <a16:creationId xmlns:a16="http://schemas.microsoft.com/office/drawing/2014/main" id="{B95E1B95-17BE-4DE0-8C79-06E3E4FCA17B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5959636" y="6381750"/>
            <a:ext cx="5714736" cy="215900"/>
          </a:xfrm>
          <a:prstGeom prst="rect">
            <a:avLst/>
          </a:prstGeom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Claudia Glase (DWD)	 Hochwasser gemeinsam meistern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42852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91EFDF3E-365F-416F-A8C7-83C9BC8D53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27051" y="1196975"/>
            <a:ext cx="1113790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/>
              <a:t>Folienmasterformat durch Klicken bearbeiten</a:t>
            </a:r>
          </a:p>
        </p:txBody>
      </p:sp>
      <p:sp>
        <p:nvSpPr>
          <p:cNvPr id="4" name="Rectangle 15">
            <a:extLst>
              <a:ext uri="{FF2B5EF4-FFF2-40B4-BE49-F238E27FC236}">
                <a16:creationId xmlns:a16="http://schemas.microsoft.com/office/drawing/2014/main" id="{6D390307-51BB-4185-91E6-99E47FBBE5D6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5959636" y="6381750"/>
            <a:ext cx="5714736" cy="215900"/>
          </a:xfrm>
          <a:prstGeom prst="rect">
            <a:avLst/>
          </a:prstGeom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Claudia Glase (DWD)	 Hochwasser gemeinsam meistern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80758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5">
            <a:extLst>
              <a:ext uri="{FF2B5EF4-FFF2-40B4-BE49-F238E27FC236}">
                <a16:creationId xmlns:a16="http://schemas.microsoft.com/office/drawing/2014/main" id="{BA4F6129-067F-4C0E-8823-8BEB201BC77C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5959636" y="6381750"/>
            <a:ext cx="5714736" cy="215900"/>
          </a:xfrm>
          <a:prstGeom prst="rect">
            <a:avLst/>
          </a:prstGeom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Claudia Glase (DWD)	 Hochwasser gemeinsam meistern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07283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47F3C107-30E6-4697-B125-9C0EEB4036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050" y="1834656"/>
            <a:ext cx="11137899" cy="361324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1" name="Textplatzhalter 3">
            <a:extLst>
              <a:ext uri="{FF2B5EF4-FFF2-40B4-BE49-F238E27FC236}">
                <a16:creationId xmlns:a16="http://schemas.microsoft.com/office/drawing/2014/main" id="{9F8EF585-13E9-4208-85B2-6D663D34B473}"/>
              </a:ext>
            </a:extLst>
          </p:cNvPr>
          <p:cNvSpPr txBox="1">
            <a:spLocks/>
          </p:cNvSpPr>
          <p:nvPr userDrawn="1"/>
        </p:nvSpPr>
        <p:spPr>
          <a:xfrm>
            <a:off x="527050" y="5447899"/>
            <a:ext cx="11137899" cy="789272"/>
          </a:xfrm>
          <a:prstGeom prst="rect">
            <a:avLst/>
          </a:prstGeom>
          <a:solidFill>
            <a:srgbClr val="2D4B9B"/>
          </a:solidFill>
        </p:spPr>
        <p:txBody>
          <a:bodyPr vert="horz" lIns="72000" tIns="36000" rIns="72000" bIns="36000" rtlCol="0" anchor="ctr" anchorCtr="0">
            <a:normAutofit/>
          </a:bodyPr>
          <a:lstStyle>
            <a:lvl1pPr marL="0" marR="0" indent="0" algn="ctr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SzPct val="95000"/>
              <a:buFontTx/>
              <a:buNone/>
              <a:tabLst/>
              <a:defRPr sz="18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92150" marR="0" indent="-26035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Ø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Ø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Ø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Ø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Setzen Sie hier ein Fazit oder die Kernaussage der Folie ein.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DADF5E12-D53C-4BFE-A095-241DCE7EB1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27051" y="1196975"/>
            <a:ext cx="1113790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/>
              <a:t>Folienmasterformat durch Klicken bearbeiten</a:t>
            </a:r>
          </a:p>
        </p:txBody>
      </p:sp>
      <p:sp>
        <p:nvSpPr>
          <p:cNvPr id="13" name="Rectangle 15">
            <a:extLst>
              <a:ext uri="{FF2B5EF4-FFF2-40B4-BE49-F238E27FC236}">
                <a16:creationId xmlns:a16="http://schemas.microsoft.com/office/drawing/2014/main" id="{0BC46F4F-EF1C-4BB1-A662-ECE63FF606FA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5959636" y="6381750"/>
            <a:ext cx="5714736" cy="215900"/>
          </a:xfrm>
          <a:prstGeom prst="rect">
            <a:avLst/>
          </a:prstGeom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Hochwasser gemeinsam meistern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98401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388FFF-17BF-4B17-9039-F4C542A28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5699C75-2471-4B2E-9553-BB97BCE7A3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9DA4413-C122-4CA6-98AD-6BC060D250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Rectangle 15">
            <a:extLst>
              <a:ext uri="{FF2B5EF4-FFF2-40B4-BE49-F238E27FC236}">
                <a16:creationId xmlns:a16="http://schemas.microsoft.com/office/drawing/2014/main" id="{1AADEC3A-0D4C-459F-B978-E990C75D3FDF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5959636" y="6381750"/>
            <a:ext cx="5714736" cy="215900"/>
          </a:xfrm>
          <a:prstGeom prst="rect">
            <a:avLst/>
          </a:prstGeom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Hochwasser gemeinsam meistern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83670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B033A907-C1DD-4B3B-9283-1D7DD34F16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27051" y="1196975"/>
            <a:ext cx="1113790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/>
              <a:t>Folienmasterformat durch Klicken bearbeiten</a:t>
            </a:r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57E643D5-9F2B-493A-8AC3-BFF247EE08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050" y="1834656"/>
            <a:ext cx="11137899" cy="44217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pic>
        <p:nvPicPr>
          <p:cNvPr id="9" name="Schmuckbild" descr="Ein breiter Balken am rechten Rand der Präsentation, der von oben nach unten aus Linien aufgebaut ist. Oben sind die Linien hellblau und verlaufen dann nach unten hin nach Weiß. " title="Schmuckbild Rasterbalken">
            <a:extLst>
              <a:ext uri="{FF2B5EF4-FFF2-40B4-BE49-F238E27FC236}">
                <a16:creationId xmlns:a16="http://schemas.microsoft.com/office/drawing/2014/main" id="{7D931D11-DA1C-4601-9B85-B98B5C9C37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7826" y="1196975"/>
            <a:ext cx="1443805" cy="5059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15">
            <a:extLst>
              <a:ext uri="{FF2B5EF4-FFF2-40B4-BE49-F238E27FC236}">
                <a16:creationId xmlns:a16="http://schemas.microsoft.com/office/drawing/2014/main" id="{5F5FB3A6-4002-45E6-93FD-13586C928145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5959636" y="6381750"/>
            <a:ext cx="5714736" cy="215900"/>
          </a:xfrm>
          <a:prstGeom prst="rect">
            <a:avLst/>
          </a:prstGeom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Claudia Glase (DWD)	 Hochwasser gemeinsam meistern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01778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8">
            <a:extLst>
              <a:ext uri="{FF2B5EF4-FFF2-40B4-BE49-F238E27FC236}">
                <a16:creationId xmlns:a16="http://schemas.microsoft.com/office/drawing/2014/main" id="{C47CCA33-E68C-4AE0-81A7-786FEE0719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7050" y="1798177"/>
            <a:ext cx="6422389" cy="436199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318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Hans Mustermann</a:t>
            </a:r>
          </a:p>
          <a:p>
            <a:pPr lvl="0"/>
            <a:r>
              <a:rPr lang="de-DE" dirty="0"/>
              <a:t>Referat XX </a:t>
            </a:r>
            <a:r>
              <a:rPr lang="de-DE" dirty="0" err="1"/>
              <a:t>XX</a:t>
            </a:r>
            <a:endParaRPr lang="de-DE" dirty="0"/>
          </a:p>
          <a:p>
            <a:pPr lvl="0"/>
            <a:r>
              <a:rPr lang="de-DE" dirty="0"/>
              <a:t>Blindtextstraße 135</a:t>
            </a:r>
          </a:p>
          <a:p>
            <a:pPr lvl="0"/>
            <a:r>
              <a:rPr lang="de-DE" dirty="0"/>
              <a:t>12345 Musterstadt</a:t>
            </a:r>
          </a:p>
          <a:p>
            <a:pPr lvl="0"/>
            <a:endParaRPr lang="de-DE" dirty="0"/>
          </a:p>
          <a:p>
            <a:pPr lvl="0"/>
            <a:r>
              <a:rPr lang="de-DE" dirty="0"/>
              <a:t>hans.mustermann@dwd.de</a:t>
            </a:r>
          </a:p>
          <a:p>
            <a:pPr lvl="0"/>
            <a:r>
              <a:rPr lang="de-DE" dirty="0"/>
              <a:t>Tel.: +49 (0) 6789 / 10 11 -12</a:t>
            </a:r>
          </a:p>
        </p:txBody>
      </p:sp>
      <p:pic>
        <p:nvPicPr>
          <p:cNvPr id="9" name="Schmuckbild" descr="Das Bild soll zur Kontaktaufnahme anregen und zeigt Tippende Finger auf einem Laptop, Eine Hand an einem Telefonhörer und eine Dame beim Telefonieren." title="Schmuckbild zur Kontaktaufnahme">
            <a:extLst>
              <a:ext uri="{FF2B5EF4-FFF2-40B4-BE49-F238E27FC236}">
                <a16:creationId xmlns:a16="http://schemas.microsoft.com/office/drawing/2014/main" id="{8D1E3BB3-6C13-486A-979C-AF64D377E79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7047" y="1146994"/>
            <a:ext cx="3866220" cy="5013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2">
            <a:extLst>
              <a:ext uri="{FF2B5EF4-FFF2-40B4-BE49-F238E27FC236}">
                <a16:creationId xmlns:a16="http://schemas.microsoft.com/office/drawing/2014/main" id="{E97D7321-9011-4DE2-A02F-E18B01681D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27051" y="1196975"/>
            <a:ext cx="7169996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/>
              <a:t>Folienmasterformat durch Klicken bearbeiten</a:t>
            </a:r>
          </a:p>
        </p:txBody>
      </p:sp>
      <p:sp>
        <p:nvSpPr>
          <p:cNvPr id="11" name="Rectangle 15">
            <a:extLst>
              <a:ext uri="{FF2B5EF4-FFF2-40B4-BE49-F238E27FC236}">
                <a16:creationId xmlns:a16="http://schemas.microsoft.com/office/drawing/2014/main" id="{542E79F6-DADA-48F5-9968-8CD798B806FF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5959636" y="6381750"/>
            <a:ext cx="5714736" cy="215900"/>
          </a:xfrm>
          <a:prstGeom prst="rect">
            <a:avLst/>
          </a:prstGeom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Claudia Glase (DWD)	 Hochwasser gemeinsam meistern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347491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 Pf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C58EBACD-451B-44DB-B36E-226747D5AC5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5959636" y="6381750"/>
            <a:ext cx="5714736" cy="215900"/>
          </a:xfrm>
          <a:prstGeom prst="rect">
            <a:avLst/>
          </a:prstGeom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r>
              <a:rPr lang="de-DE" dirty="0"/>
              <a:t> Claudia Glase (DWD)	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Hochwasser gemeinsam meistern</a:t>
            </a:r>
            <a:endParaRPr lang="de-DE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83745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23">
            <a:extLst>
              <a:ext uri="{FF2B5EF4-FFF2-40B4-BE49-F238E27FC236}">
                <a16:creationId xmlns:a16="http://schemas.microsoft.com/office/drawing/2014/main" id="{A365FF81-41E8-4634-8CAB-EABB7AA4DB90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325968" y="6351588"/>
            <a:ext cx="11485033" cy="0"/>
          </a:xfrm>
          <a:prstGeom prst="line">
            <a:avLst/>
          </a:prstGeom>
          <a:noFill/>
          <a:ln w="14400">
            <a:solidFill>
              <a:srgbClr val="2D4B9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pic>
        <p:nvPicPr>
          <p:cNvPr id="8" name="Picture 28" descr="Bundesadler_kleiner">
            <a:extLst>
              <a:ext uri="{FF2B5EF4-FFF2-40B4-BE49-F238E27FC236}">
                <a16:creationId xmlns:a16="http://schemas.microsoft.com/office/drawing/2014/main" id="{F41C307C-7C56-4412-A2DB-E5DDB373D73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223" y="6418126"/>
            <a:ext cx="473423" cy="359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2" descr="K:\Deutscher Wetterdienst\Corporate Design Aktuell\DWD-Logo-Komplett\20mm\RGB\Wortbildmarke mit Claim\bmp\Wortbildmarke-und-Claim-positiv-auf-weiss.bmp">
            <a:extLst>
              <a:ext uri="{FF2B5EF4-FFF2-40B4-BE49-F238E27FC236}">
                <a16:creationId xmlns:a16="http://schemas.microsoft.com/office/drawing/2014/main" id="{9191BD36-9C75-415E-B053-A098A584264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6387" y="256380"/>
            <a:ext cx="2068563" cy="541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Line 23">
            <a:extLst>
              <a:ext uri="{FF2B5EF4-FFF2-40B4-BE49-F238E27FC236}">
                <a16:creationId xmlns:a16="http://schemas.microsoft.com/office/drawing/2014/main" id="{BA4CA2FC-40C3-4A99-A142-263BF7921FCB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325967" y="903288"/>
            <a:ext cx="11531600" cy="0"/>
          </a:xfrm>
          <a:prstGeom prst="line">
            <a:avLst/>
          </a:prstGeom>
          <a:noFill/>
          <a:ln w="28800">
            <a:solidFill>
              <a:srgbClr val="2D4B9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1" name="Rectangle 15">
            <a:extLst>
              <a:ext uri="{FF2B5EF4-FFF2-40B4-BE49-F238E27FC236}">
                <a16:creationId xmlns:a16="http://schemas.microsoft.com/office/drawing/2014/main" id="{CD67FC3F-F009-4B0C-88C3-DCBFE5EB8F2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5959636" y="6381750"/>
            <a:ext cx="5714736" cy="215900"/>
          </a:xfrm>
          <a:prstGeom prst="rect">
            <a:avLst/>
          </a:prstGeom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de-DE" dirty="0"/>
              <a:t> Claudia Glase (DWD)         Hochwasser gemeinsam meistern</a:t>
            </a: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2A336299-A638-459E-A28A-4E0DFC1EB9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27051" y="1196975"/>
            <a:ext cx="1113790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/>
              <a:t>Folienmasterformat durch Klicken bearbeiten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1A6C0591-0F35-402B-AE3D-B163F0AB13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27051" y="1839913"/>
            <a:ext cx="11137900" cy="431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/>
              <a:t>Textmasterformate durch Klicken bearbeiten</a:t>
            </a:r>
          </a:p>
          <a:p>
            <a:pPr lvl="1"/>
            <a:r>
              <a:rPr lang="de-DE" altLang="de-DE" dirty="0"/>
              <a:t>Zweite Ebene</a:t>
            </a:r>
          </a:p>
          <a:p>
            <a:pPr lvl="2"/>
            <a:r>
              <a:rPr lang="de-DE" altLang="de-DE" dirty="0"/>
              <a:t>Dritte Ebene</a:t>
            </a:r>
          </a:p>
          <a:p>
            <a:pPr lvl="3"/>
            <a:r>
              <a:rPr lang="de-DE" altLang="de-DE" dirty="0"/>
              <a:t>Vierte Ebene</a:t>
            </a:r>
          </a:p>
          <a:p>
            <a:pPr lvl="4"/>
            <a:r>
              <a:rPr lang="de-DE" altLang="de-DE" dirty="0"/>
              <a:t>Fünfte Ebene</a:t>
            </a:r>
          </a:p>
        </p:txBody>
      </p:sp>
    </p:spTree>
    <p:custDataLst>
      <p:tags r:id="rId14"/>
    </p:custDataLst>
    <p:extLst>
      <p:ext uri="{BB962C8B-B14F-4D97-AF65-F5344CB8AC3E}">
        <p14:creationId xmlns:p14="http://schemas.microsoft.com/office/powerpoint/2010/main" val="518434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rgbClr val="3965B5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Wingdings" panose="05000000000000000000" pitchFamily="2" charset="2"/>
        <a:buChar char="Ø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Ø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Ø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ü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ü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7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8.xml"/><Relationship Id="rId5" Type="http://schemas.openxmlformats.org/officeDocument/2006/relationships/image" Target="../media/image13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9.xml"/><Relationship Id="rId6" Type="http://schemas.openxmlformats.org/officeDocument/2006/relationships/image" Target="../media/image13.png"/><Relationship Id="rId5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0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1.xml"/><Relationship Id="rId5" Type="http://schemas.openxmlformats.org/officeDocument/2006/relationships/image" Target="../media/image13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2.xml"/><Relationship Id="rId6" Type="http://schemas.openxmlformats.org/officeDocument/2006/relationships/image" Target="../media/image13.png"/><Relationship Id="rId5" Type="http://schemas.openxmlformats.org/officeDocument/2006/relationships/image" Target="../media/image7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6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7.xml"/><Relationship Id="rId6" Type="http://schemas.openxmlformats.org/officeDocument/2006/relationships/image" Target="../media/image23.png"/><Relationship Id="rId5" Type="http://schemas.openxmlformats.org/officeDocument/2006/relationships/image" Target="../media/image19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8.xml"/><Relationship Id="rId6" Type="http://schemas.openxmlformats.org/officeDocument/2006/relationships/image" Target="../media/image23.png"/><Relationship Id="rId5" Type="http://schemas.openxmlformats.org/officeDocument/2006/relationships/image" Target="../media/image19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9.xml"/><Relationship Id="rId6" Type="http://schemas.openxmlformats.org/officeDocument/2006/relationships/image" Target="../media/image23.png"/><Relationship Id="rId5" Type="http://schemas.openxmlformats.org/officeDocument/2006/relationships/image" Target="../media/image19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0.xml"/><Relationship Id="rId6" Type="http://schemas.openxmlformats.org/officeDocument/2006/relationships/image" Target="../media/image23.png"/><Relationship Id="rId5" Type="http://schemas.openxmlformats.org/officeDocument/2006/relationships/image" Target="../media/image19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1.xml"/><Relationship Id="rId6" Type="http://schemas.openxmlformats.org/officeDocument/2006/relationships/image" Target="../media/image23.png"/><Relationship Id="rId5" Type="http://schemas.openxmlformats.org/officeDocument/2006/relationships/image" Target="../media/image19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2.xml"/><Relationship Id="rId6" Type="http://schemas.openxmlformats.org/officeDocument/2006/relationships/image" Target="../media/image23.png"/><Relationship Id="rId5" Type="http://schemas.openxmlformats.org/officeDocument/2006/relationships/image" Target="../media/image19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3.xml"/><Relationship Id="rId6" Type="http://schemas.openxmlformats.org/officeDocument/2006/relationships/image" Target="../media/image23.png"/><Relationship Id="rId5" Type="http://schemas.openxmlformats.org/officeDocument/2006/relationships/image" Target="../media/image19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4.xml"/><Relationship Id="rId6" Type="http://schemas.openxmlformats.org/officeDocument/2006/relationships/image" Target="../media/image23.png"/><Relationship Id="rId5" Type="http://schemas.openxmlformats.org/officeDocument/2006/relationships/image" Target="../media/image19.png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5.xml"/><Relationship Id="rId5" Type="http://schemas.openxmlformats.org/officeDocument/2006/relationships/image" Target="../media/image13.png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6.xml"/><Relationship Id="rId6" Type="http://schemas.openxmlformats.org/officeDocument/2006/relationships/image" Target="../media/image13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3.xml"/><Relationship Id="rId5" Type="http://schemas.openxmlformats.org/officeDocument/2006/relationships/image" Target="../media/image13.png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0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etterwetterapp.de/registrierung/form" TargetMode="External"/><Relationship Id="rId7" Type="http://schemas.openxmlformats.org/officeDocument/2006/relationships/image" Target="../media/image50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1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1.png"/><Relationship Id="rId12" Type="http://schemas.openxmlformats.org/officeDocument/2006/relationships/image" Target="../media/image57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3.xml"/><Relationship Id="rId6" Type="http://schemas.openxmlformats.org/officeDocument/2006/relationships/image" Target="../media/image20.png"/><Relationship Id="rId11" Type="http://schemas.openxmlformats.org/officeDocument/2006/relationships/image" Target="../media/image56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4171D098-EC84-41F2-98EB-F5A28B274B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534" y="4132440"/>
            <a:ext cx="3986443" cy="2053973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EEB6AFBE-8BE1-4963-AA9E-AAB9C89A7A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707" y="1051568"/>
            <a:ext cx="5420677" cy="3111420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3665791A-A3B1-4F34-AA1E-E2CAE362673A}"/>
              </a:ext>
            </a:extLst>
          </p:cNvPr>
          <p:cNvSpPr txBox="1"/>
          <p:nvPr/>
        </p:nvSpPr>
        <p:spPr>
          <a:xfrm>
            <a:off x="530550" y="3933472"/>
            <a:ext cx="16345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Quelle: H. Gräf, FW Pulheim 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E9E90F80-DE3B-44A0-91A7-F574AB2DFA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112" y="1057697"/>
            <a:ext cx="5677014" cy="3787974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DF6E8409-688A-41A9-8235-CDDDD9676AE1}"/>
              </a:ext>
            </a:extLst>
          </p:cNvPr>
          <p:cNvSpPr txBox="1"/>
          <p:nvPr/>
        </p:nvSpPr>
        <p:spPr>
          <a:xfrm>
            <a:off x="5886322" y="4630227"/>
            <a:ext cx="19220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Quelle: www.tagesschau.de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5E908AA7-44EC-4DB2-892C-699F9C2FA81E}"/>
              </a:ext>
            </a:extLst>
          </p:cNvPr>
          <p:cNvSpPr txBox="1"/>
          <p:nvPr/>
        </p:nvSpPr>
        <p:spPr>
          <a:xfrm>
            <a:off x="519436" y="5995683"/>
            <a:ext cx="15601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Quelle: Dr. Birger </a:t>
            </a:r>
            <a:r>
              <a:rPr lang="de-DE" sz="800" dirty="0" err="1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Tinz</a:t>
            </a:r>
            <a:r>
              <a:rPr lang="de-DE" sz="8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DWD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82282704-EBE1-4642-974C-1CC72945038E}"/>
              </a:ext>
            </a:extLst>
          </p:cNvPr>
          <p:cNvSpPr txBox="1"/>
          <p:nvPr/>
        </p:nvSpPr>
        <p:spPr>
          <a:xfrm>
            <a:off x="3887378" y="5979280"/>
            <a:ext cx="200086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Quelle: Nutzermeldung </a:t>
            </a:r>
            <a:r>
              <a:rPr lang="de-DE" sz="800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WarnWetterApp</a:t>
            </a:r>
            <a:endParaRPr lang="de-DE" sz="8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9BFE1A23-B666-452D-97A4-FE62F8544F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61563" y="4831629"/>
            <a:ext cx="1810985" cy="1358239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F3CF7BF8-1F1D-4DC4-B312-A48A24957E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63127" y="4831629"/>
            <a:ext cx="2558761" cy="1357133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38A26A15-8B36-4238-B7B5-E87FB9700BC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29451" y="4830523"/>
            <a:ext cx="1842708" cy="1358239"/>
          </a:xfrm>
          <a:prstGeom prst="rect">
            <a:avLst/>
          </a:prstGeom>
          <a:ln w="34925">
            <a:noFill/>
          </a:ln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C711BC3C-7E00-4D54-9E04-316F80458ADD}"/>
              </a:ext>
            </a:extLst>
          </p:cNvPr>
          <p:cNvSpPr txBox="1"/>
          <p:nvPr/>
        </p:nvSpPr>
        <p:spPr>
          <a:xfrm>
            <a:off x="9021924" y="6001373"/>
            <a:ext cx="27613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Quelle: Nutzermeldungen </a:t>
            </a:r>
            <a:r>
              <a:rPr lang="de-DE" sz="800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WarnWetterApp</a:t>
            </a:r>
            <a:endParaRPr lang="de-DE" sz="8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F01CFFB2-104F-47E2-AB32-D0361B21F31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49622" y="4162988"/>
            <a:ext cx="2003490" cy="2023425"/>
          </a:xfrm>
          <a:prstGeom prst="rect">
            <a:avLst/>
          </a:prstGeo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9D821BCD-C18A-4E08-A9D2-BF0DC459E6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17360" y="2665288"/>
            <a:ext cx="8682509" cy="2536367"/>
          </a:xfrm>
          <a:solidFill>
            <a:schemeClr val="accent1">
              <a:lumMod val="20000"/>
              <a:lumOff val="80000"/>
              <a:alpha val="69000"/>
            </a:schemeClr>
          </a:solidFill>
        </p:spPr>
        <p:txBody>
          <a:bodyPr/>
          <a:lstStyle/>
          <a:p>
            <a:br>
              <a:rPr lang="de-DE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de-DE" b="1" dirty="0">
                <a:solidFill>
                  <a:schemeClr val="accent1">
                    <a:lumMod val="50000"/>
                  </a:schemeClr>
                </a:solidFill>
              </a:rPr>
              <a:t>Starkregen –</a:t>
            </a:r>
            <a:br>
              <a:rPr lang="de-DE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de-DE" b="1" dirty="0">
                <a:solidFill>
                  <a:schemeClr val="accent1">
                    <a:lumMod val="50000"/>
                  </a:schemeClr>
                </a:solidFill>
              </a:rPr>
              <a:t>eine Herausforderung …</a:t>
            </a:r>
            <a:br>
              <a:rPr lang="de-DE" b="1" dirty="0">
                <a:solidFill>
                  <a:schemeClr val="accent1">
                    <a:lumMod val="50000"/>
                  </a:schemeClr>
                </a:solidFill>
              </a:rPr>
            </a:br>
            <a:br>
              <a:rPr lang="de-DE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de-DE" sz="2400" b="1" dirty="0">
                <a:solidFill>
                  <a:schemeClr val="accent1">
                    <a:lumMod val="50000"/>
                  </a:schemeClr>
                </a:solidFill>
              </a:rPr>
              <a:t>… auch in der Wettervorhersage</a:t>
            </a:r>
            <a:br>
              <a:rPr lang="de-DE" b="1" dirty="0">
                <a:solidFill>
                  <a:schemeClr val="accent1">
                    <a:lumMod val="50000"/>
                  </a:schemeClr>
                </a:solidFill>
              </a:rPr>
            </a:br>
            <a:endParaRPr lang="de-DE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60549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57FF0C-E3A4-44D9-B301-303891BD0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Starkregen oder Dauerregen? 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73B102C-7045-460C-9AA9-B9497C537C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 Claudia Glase (DWD)	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Hochwasser gemeinsam meistern</a:t>
            </a:r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CE61380B-807B-4271-9716-A1BC6630F1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051" y="1839913"/>
            <a:ext cx="11220106" cy="582011"/>
          </a:xfrm>
        </p:spPr>
        <p:txBody>
          <a:bodyPr/>
          <a:lstStyle/>
          <a:p>
            <a:pPr marL="0" indent="0">
              <a:buNone/>
              <a:tabLst>
                <a:tab pos="361950" algn="l"/>
              </a:tabLst>
            </a:pPr>
            <a:r>
              <a:rPr lang="de-DE" dirty="0"/>
              <a:t>… in Wettervorhersagen und Warnungen (noch) Unterscheidung 							in Starkregen </a:t>
            </a:r>
            <a:r>
              <a:rPr lang="de-DE" sz="1600" i="1" dirty="0">
                <a:solidFill>
                  <a:schemeClr val="bg2">
                    <a:lumMod val="25000"/>
                  </a:schemeClr>
                </a:solidFill>
              </a:rPr>
              <a:t>(Andauer 1 bis 6 Stunden</a:t>
            </a:r>
            <a:r>
              <a:rPr lang="de-DE" sz="1600" i="1" dirty="0"/>
              <a:t>) </a:t>
            </a:r>
            <a:r>
              <a:rPr lang="de-DE" dirty="0"/>
              <a:t>und</a:t>
            </a:r>
            <a:r>
              <a:rPr lang="de-DE" i="1" dirty="0"/>
              <a:t> </a:t>
            </a:r>
            <a:r>
              <a:rPr lang="de-DE" dirty="0"/>
              <a:t>Dauerregen </a:t>
            </a:r>
            <a:r>
              <a:rPr lang="de-DE" sz="1600" i="1" dirty="0">
                <a:solidFill>
                  <a:schemeClr val="bg2">
                    <a:lumMod val="25000"/>
                  </a:schemeClr>
                </a:solidFill>
              </a:rPr>
              <a:t>(Andauer 12 bis 72 Stunden)</a:t>
            </a:r>
            <a:endParaRPr lang="de-DE" sz="1600" dirty="0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D73F2A5F-F072-4B50-97E2-DF8772608E9F}"/>
              </a:ext>
            </a:extLst>
          </p:cNvPr>
          <p:cNvSpPr/>
          <p:nvPr/>
        </p:nvSpPr>
        <p:spPr>
          <a:xfrm>
            <a:off x="3990927" y="2539314"/>
            <a:ext cx="125322" cy="35631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06335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57FF0C-E3A4-44D9-B301-303891BD0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Starkregen oder Dauerregen? 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73B102C-7045-460C-9AA9-B9497C537C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 Claudia Glase (DWD)	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Hochwasser gemeinsam meistern</a:t>
            </a:r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CE61380B-807B-4271-9716-A1BC6630F1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051" y="1839913"/>
            <a:ext cx="11220106" cy="582011"/>
          </a:xfrm>
        </p:spPr>
        <p:txBody>
          <a:bodyPr/>
          <a:lstStyle/>
          <a:p>
            <a:pPr marL="0" indent="0">
              <a:buNone/>
              <a:tabLst>
                <a:tab pos="361950" algn="l"/>
              </a:tabLst>
            </a:pPr>
            <a:r>
              <a:rPr lang="de-DE" dirty="0"/>
              <a:t>… in Wettervorhersagen und Warnungen (noch) Unterscheidung 							in Starkregen </a:t>
            </a:r>
            <a:r>
              <a:rPr lang="de-DE" sz="1600" i="1" dirty="0">
                <a:solidFill>
                  <a:schemeClr val="bg2">
                    <a:lumMod val="25000"/>
                  </a:schemeClr>
                </a:solidFill>
              </a:rPr>
              <a:t>(Andauer 1 bis 6 Stunden</a:t>
            </a:r>
            <a:r>
              <a:rPr lang="de-DE" sz="1600" i="1" dirty="0"/>
              <a:t>) </a:t>
            </a:r>
            <a:r>
              <a:rPr lang="de-DE" dirty="0"/>
              <a:t>und</a:t>
            </a:r>
            <a:r>
              <a:rPr lang="de-DE" i="1" dirty="0"/>
              <a:t> </a:t>
            </a:r>
            <a:r>
              <a:rPr lang="de-DE" b="1" dirty="0"/>
              <a:t>Dauerregen</a:t>
            </a:r>
            <a:r>
              <a:rPr lang="de-DE" dirty="0"/>
              <a:t> </a:t>
            </a:r>
            <a:r>
              <a:rPr lang="de-DE" sz="1600" i="1" dirty="0">
                <a:solidFill>
                  <a:schemeClr val="bg2">
                    <a:lumMod val="25000"/>
                  </a:schemeClr>
                </a:solidFill>
              </a:rPr>
              <a:t>(Andauer 12 bis 72 Stunden)</a:t>
            </a:r>
            <a:endParaRPr lang="de-DE" sz="16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7380339-42F4-4736-9C98-644EC5FF80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073" y="2539314"/>
            <a:ext cx="3757479" cy="3433006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5CF3DBF4-CF1A-49AA-A696-38CD03F7B3CC}"/>
              </a:ext>
            </a:extLst>
          </p:cNvPr>
          <p:cNvSpPr txBox="1"/>
          <p:nvPr/>
        </p:nvSpPr>
        <p:spPr>
          <a:xfrm>
            <a:off x="368395" y="2571052"/>
            <a:ext cx="3530134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48std. Niederschlag </a:t>
            </a:r>
          </a:p>
          <a:p>
            <a:pPr algn="ctr"/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vom 21.12.2023 06 UTC bis 23.12.2023 06 UTC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D73F2A5F-F072-4B50-97E2-DF8772608E9F}"/>
              </a:ext>
            </a:extLst>
          </p:cNvPr>
          <p:cNvSpPr/>
          <p:nvPr/>
        </p:nvSpPr>
        <p:spPr>
          <a:xfrm>
            <a:off x="3990927" y="2539314"/>
            <a:ext cx="125322" cy="35631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9BF84E71-1524-4693-8CB5-D25E21842D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714" y="4168093"/>
            <a:ext cx="674338" cy="2001606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1603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57FF0C-E3A4-44D9-B301-303891BD0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Starkregen oder Dauerregen? 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73B102C-7045-460C-9AA9-B9497C537C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 Claudia Glase (DWD)	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Hochwasser gemeinsam meistern</a:t>
            </a:r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CE61380B-807B-4271-9716-A1BC6630F1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051" y="1839913"/>
            <a:ext cx="11220106" cy="582011"/>
          </a:xfrm>
        </p:spPr>
        <p:txBody>
          <a:bodyPr/>
          <a:lstStyle/>
          <a:p>
            <a:pPr marL="0" indent="0">
              <a:buNone/>
              <a:tabLst>
                <a:tab pos="361950" algn="l"/>
              </a:tabLst>
            </a:pPr>
            <a:r>
              <a:rPr lang="de-DE" dirty="0"/>
              <a:t>… in Wettervorhersagen und Warnungen (noch) Unterscheidung 							in Starkregen </a:t>
            </a:r>
            <a:r>
              <a:rPr lang="de-DE" sz="1600" i="1" dirty="0">
                <a:solidFill>
                  <a:schemeClr val="bg2">
                    <a:lumMod val="25000"/>
                  </a:schemeClr>
                </a:solidFill>
              </a:rPr>
              <a:t>(Andauer 1 bis 6 Stunden</a:t>
            </a:r>
            <a:r>
              <a:rPr lang="de-DE" sz="1600" i="1" dirty="0"/>
              <a:t>) </a:t>
            </a:r>
            <a:r>
              <a:rPr lang="de-DE" dirty="0"/>
              <a:t>und</a:t>
            </a:r>
            <a:r>
              <a:rPr lang="de-DE" i="1" dirty="0"/>
              <a:t> </a:t>
            </a:r>
            <a:r>
              <a:rPr lang="de-DE" b="1" dirty="0"/>
              <a:t>Dauerregen</a:t>
            </a:r>
            <a:r>
              <a:rPr lang="de-DE" dirty="0"/>
              <a:t> </a:t>
            </a:r>
            <a:r>
              <a:rPr lang="de-DE" sz="1600" i="1" dirty="0">
                <a:solidFill>
                  <a:schemeClr val="bg2">
                    <a:lumMod val="25000"/>
                  </a:schemeClr>
                </a:solidFill>
              </a:rPr>
              <a:t>(Andauer 12 bis 72 Stunden)</a:t>
            </a:r>
            <a:endParaRPr lang="de-DE" sz="16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7380339-42F4-4736-9C98-644EC5FF80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073" y="2539314"/>
            <a:ext cx="3757479" cy="3433006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49D65B64-B03D-4379-837E-11A3617788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8558" y="2539314"/>
            <a:ext cx="3740727" cy="3429000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5CF3DBF4-CF1A-49AA-A696-38CD03F7B3CC}"/>
              </a:ext>
            </a:extLst>
          </p:cNvPr>
          <p:cNvSpPr txBox="1"/>
          <p:nvPr/>
        </p:nvSpPr>
        <p:spPr>
          <a:xfrm>
            <a:off x="368395" y="2571052"/>
            <a:ext cx="3530134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48std. Niederschlag </a:t>
            </a:r>
          </a:p>
          <a:p>
            <a:pPr algn="ctr"/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vom 21.12.2023 06 UTC bis 23.12.2023 06 UTC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A063AD52-4779-4985-95D4-D410DE05CC05}"/>
              </a:ext>
            </a:extLst>
          </p:cNvPr>
          <p:cNvSpPr txBox="1"/>
          <p:nvPr/>
        </p:nvSpPr>
        <p:spPr>
          <a:xfrm>
            <a:off x="4268134" y="2583404"/>
            <a:ext cx="3615092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72std. Niederschlag </a:t>
            </a:r>
          </a:p>
          <a:p>
            <a:pPr algn="ctr"/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vom 23.12.2023 06 UTC bis 26.12.2023 06 UTC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D73F2A5F-F072-4B50-97E2-DF8772608E9F}"/>
              </a:ext>
            </a:extLst>
          </p:cNvPr>
          <p:cNvSpPr/>
          <p:nvPr/>
        </p:nvSpPr>
        <p:spPr>
          <a:xfrm>
            <a:off x="3990927" y="2539314"/>
            <a:ext cx="125322" cy="35631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9BF84E71-1524-4693-8CB5-D25E21842D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714" y="4168093"/>
            <a:ext cx="674338" cy="2001606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49714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57FF0C-E3A4-44D9-B301-303891BD0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Starkregen oder Dauerregen? 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73B102C-7045-460C-9AA9-B9497C537C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 Claudia Glase (DWD)	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Hochwasser gemeinsam meistern</a:t>
            </a:r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CE61380B-807B-4271-9716-A1BC6630F1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051" y="1839913"/>
            <a:ext cx="11220106" cy="582011"/>
          </a:xfrm>
        </p:spPr>
        <p:txBody>
          <a:bodyPr/>
          <a:lstStyle/>
          <a:p>
            <a:pPr marL="0" indent="0">
              <a:buNone/>
              <a:tabLst>
                <a:tab pos="361950" algn="l"/>
              </a:tabLst>
            </a:pPr>
            <a:r>
              <a:rPr lang="de-DE" dirty="0"/>
              <a:t>… in Wettervorhersagen und Warnungen (noch) Unterscheidung 							in Starkregen </a:t>
            </a:r>
            <a:r>
              <a:rPr lang="de-DE" sz="1600" i="1" dirty="0">
                <a:solidFill>
                  <a:schemeClr val="bg2">
                    <a:lumMod val="25000"/>
                  </a:schemeClr>
                </a:solidFill>
              </a:rPr>
              <a:t>(Andauer 1 bis 6 Stunden</a:t>
            </a:r>
            <a:r>
              <a:rPr lang="de-DE" sz="1600" i="1" dirty="0"/>
              <a:t>) </a:t>
            </a:r>
            <a:r>
              <a:rPr lang="de-DE" dirty="0"/>
              <a:t>und</a:t>
            </a:r>
            <a:r>
              <a:rPr lang="de-DE" i="1" dirty="0"/>
              <a:t> </a:t>
            </a:r>
            <a:r>
              <a:rPr lang="de-DE" b="1" dirty="0"/>
              <a:t>Dauerregen</a:t>
            </a:r>
            <a:r>
              <a:rPr lang="de-DE" dirty="0"/>
              <a:t> </a:t>
            </a:r>
            <a:r>
              <a:rPr lang="de-DE" sz="1600" i="1" dirty="0">
                <a:solidFill>
                  <a:schemeClr val="bg2">
                    <a:lumMod val="25000"/>
                  </a:schemeClr>
                </a:solidFill>
              </a:rPr>
              <a:t>(Andauer 12 bis 72 Stunden)</a:t>
            </a:r>
            <a:endParaRPr lang="de-DE" sz="160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5597D40-0F1D-4261-A699-F2CED26F6E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0745" y="2543320"/>
            <a:ext cx="3757479" cy="3429000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47380339-42F4-4736-9C98-644EC5FF80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073" y="2539314"/>
            <a:ext cx="3757479" cy="3433006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49D65B64-B03D-4379-837E-11A3617788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8558" y="2539314"/>
            <a:ext cx="3740727" cy="3429000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5CF3DBF4-CF1A-49AA-A696-38CD03F7B3CC}"/>
              </a:ext>
            </a:extLst>
          </p:cNvPr>
          <p:cNvSpPr txBox="1"/>
          <p:nvPr/>
        </p:nvSpPr>
        <p:spPr>
          <a:xfrm>
            <a:off x="368395" y="2571052"/>
            <a:ext cx="3530134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48std. Niederschlag </a:t>
            </a:r>
          </a:p>
          <a:p>
            <a:pPr algn="ctr"/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vom 21.12.2023 06 UTC bis 23.12.2023 06 UTC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A063AD52-4779-4985-95D4-D410DE05CC05}"/>
              </a:ext>
            </a:extLst>
          </p:cNvPr>
          <p:cNvSpPr txBox="1"/>
          <p:nvPr/>
        </p:nvSpPr>
        <p:spPr>
          <a:xfrm>
            <a:off x="4268134" y="2583404"/>
            <a:ext cx="3615092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72std. Niederschlag </a:t>
            </a:r>
          </a:p>
          <a:p>
            <a:pPr algn="ctr"/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vom 23.12.2023 06 UTC bis 26.12.2023 06 UTC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FEF8C7E4-7DE6-4BFE-8BB3-4EA83F44BA5F}"/>
              </a:ext>
            </a:extLst>
          </p:cNvPr>
          <p:cNvSpPr txBox="1"/>
          <p:nvPr/>
        </p:nvSpPr>
        <p:spPr>
          <a:xfrm>
            <a:off x="8248291" y="2587102"/>
            <a:ext cx="3530134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Niederschlag 1 Woche</a:t>
            </a:r>
          </a:p>
          <a:p>
            <a:pPr algn="ctr"/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vom 21.12.2023 06 UTC bis 26.12.2023 06 UTC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D73F2A5F-F072-4B50-97E2-DF8772608E9F}"/>
              </a:ext>
            </a:extLst>
          </p:cNvPr>
          <p:cNvSpPr/>
          <p:nvPr/>
        </p:nvSpPr>
        <p:spPr>
          <a:xfrm>
            <a:off x="3990927" y="2539314"/>
            <a:ext cx="125322" cy="35631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DB196061-87A8-462C-BF1C-8FB972FE3FF8}"/>
              </a:ext>
            </a:extLst>
          </p:cNvPr>
          <p:cNvSpPr txBox="1"/>
          <p:nvPr/>
        </p:nvSpPr>
        <p:spPr>
          <a:xfrm>
            <a:off x="2488800" y="4869144"/>
            <a:ext cx="7200000" cy="14465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de-DE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… in der Spitze 2 bis 5 mm pro Stunde, aber auch viele</a:t>
            </a:r>
          </a:p>
          <a:p>
            <a:pPr algn="ctr"/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Stunden mit geringeren Mengen sowie Regenpausen …</a:t>
            </a:r>
          </a:p>
          <a:p>
            <a:pPr algn="ctr"/>
            <a:r>
              <a:rPr lang="de-DE" sz="1600" b="1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(Vorhersagbarkeit 2 bis 5 Tage, im Detail 12 bis 24 Std. im Voraus)</a:t>
            </a:r>
          </a:p>
          <a:p>
            <a:pPr algn="ctr"/>
            <a:endParaRPr lang="de-DE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9BF84E71-1524-4693-8CB5-D25E21842D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714" y="4168093"/>
            <a:ext cx="674338" cy="2001606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97065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57FF0C-E3A4-44D9-B301-303891BD0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Starkregen und/oder Dauerregen? 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73B102C-7045-460C-9AA9-B9497C537C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 Claudia Glase (DWD)	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Hochwasser gemeinsam meistern</a:t>
            </a:r>
            <a:endParaRPr lang="de-DE" dirty="0"/>
          </a:p>
        </p:txBody>
      </p:sp>
      <p:sp>
        <p:nvSpPr>
          <p:cNvPr id="10" name="Inhaltsplatzhalter 5">
            <a:extLst>
              <a:ext uri="{FF2B5EF4-FFF2-40B4-BE49-F238E27FC236}">
                <a16:creationId xmlns:a16="http://schemas.microsoft.com/office/drawing/2014/main" id="{2961BEEB-234D-41AA-8D0E-06803F4B3E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051" y="1839913"/>
            <a:ext cx="11220106" cy="582011"/>
          </a:xfrm>
        </p:spPr>
        <p:txBody>
          <a:bodyPr/>
          <a:lstStyle/>
          <a:p>
            <a:pPr marL="0" indent="0">
              <a:buNone/>
              <a:tabLst>
                <a:tab pos="361950" algn="l"/>
              </a:tabLst>
            </a:pPr>
            <a:r>
              <a:rPr lang="de-DE" dirty="0"/>
              <a:t>… in Wettervorhersagen und Warnungen (noch) Unterscheidung 							in </a:t>
            </a:r>
            <a:r>
              <a:rPr lang="de-DE" b="1" dirty="0"/>
              <a:t>Starkregen</a:t>
            </a:r>
            <a:r>
              <a:rPr lang="de-DE" dirty="0"/>
              <a:t> </a:t>
            </a:r>
            <a:r>
              <a:rPr lang="de-DE" sz="1600" i="1" dirty="0">
                <a:solidFill>
                  <a:schemeClr val="bg2">
                    <a:lumMod val="25000"/>
                  </a:schemeClr>
                </a:solidFill>
              </a:rPr>
              <a:t>(Andauer 1 bis 6 Stunden</a:t>
            </a:r>
            <a:r>
              <a:rPr lang="de-DE" sz="1600" i="1" dirty="0"/>
              <a:t>) </a:t>
            </a:r>
            <a:r>
              <a:rPr lang="de-DE" dirty="0"/>
              <a:t>und</a:t>
            </a:r>
            <a:r>
              <a:rPr lang="de-DE" i="1" dirty="0"/>
              <a:t> </a:t>
            </a:r>
            <a:r>
              <a:rPr lang="de-DE" dirty="0"/>
              <a:t>Dauerregen </a:t>
            </a:r>
            <a:r>
              <a:rPr lang="de-DE" sz="1600" i="1" dirty="0">
                <a:solidFill>
                  <a:schemeClr val="bg2">
                    <a:lumMod val="25000"/>
                  </a:schemeClr>
                </a:solidFill>
              </a:rPr>
              <a:t>(Andauer 12 bis 72 Stunden)</a:t>
            </a:r>
            <a:endParaRPr lang="de-DE" sz="1600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A0917353-3B6A-48F8-B59A-1DBC26A4BB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901" y="2559476"/>
            <a:ext cx="3907942" cy="3508408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A94F65B6-7AB6-49D1-9D86-BD89A04AEFDC}"/>
              </a:ext>
            </a:extLst>
          </p:cNvPr>
          <p:cNvSpPr txBox="1"/>
          <p:nvPr/>
        </p:nvSpPr>
        <p:spPr>
          <a:xfrm>
            <a:off x="556805" y="2592527"/>
            <a:ext cx="3530134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24std. Niederschlag </a:t>
            </a:r>
          </a:p>
          <a:p>
            <a:pPr algn="ctr"/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vom 16.08.2023 06 UTC bis 17.08.2023 06 UTC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641E4DD4-BB86-458A-BCB7-3E8A952066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714" y="4168093"/>
            <a:ext cx="674338" cy="2001606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52675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57FF0C-E3A4-44D9-B301-303891BD0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Starkregen und/oder Dauerregen? 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73B102C-7045-460C-9AA9-B9497C537C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 Claudia Glase (DWD)	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Hochwasser gemeinsam meistern</a:t>
            </a:r>
            <a:endParaRPr lang="de-DE" dirty="0"/>
          </a:p>
        </p:txBody>
      </p:sp>
      <p:sp>
        <p:nvSpPr>
          <p:cNvPr id="10" name="Inhaltsplatzhalter 5">
            <a:extLst>
              <a:ext uri="{FF2B5EF4-FFF2-40B4-BE49-F238E27FC236}">
                <a16:creationId xmlns:a16="http://schemas.microsoft.com/office/drawing/2014/main" id="{2961BEEB-234D-41AA-8D0E-06803F4B3E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051" y="1839913"/>
            <a:ext cx="11220106" cy="582011"/>
          </a:xfrm>
        </p:spPr>
        <p:txBody>
          <a:bodyPr/>
          <a:lstStyle/>
          <a:p>
            <a:pPr marL="0" indent="0">
              <a:buNone/>
              <a:tabLst>
                <a:tab pos="361950" algn="l"/>
              </a:tabLst>
            </a:pPr>
            <a:r>
              <a:rPr lang="de-DE" dirty="0"/>
              <a:t>… in Wettervorhersagen und Warnungen (noch) Unterscheidung 							in </a:t>
            </a:r>
            <a:r>
              <a:rPr lang="de-DE" b="1" dirty="0"/>
              <a:t>Starkregen</a:t>
            </a:r>
            <a:r>
              <a:rPr lang="de-DE" dirty="0"/>
              <a:t> </a:t>
            </a:r>
            <a:r>
              <a:rPr lang="de-DE" sz="1600" i="1" dirty="0">
                <a:solidFill>
                  <a:schemeClr val="bg2">
                    <a:lumMod val="25000"/>
                  </a:schemeClr>
                </a:solidFill>
              </a:rPr>
              <a:t>(Andauer 1 bis 6 Stunden</a:t>
            </a:r>
            <a:r>
              <a:rPr lang="de-DE" sz="1600" i="1" dirty="0"/>
              <a:t>) </a:t>
            </a:r>
            <a:r>
              <a:rPr lang="de-DE" dirty="0"/>
              <a:t>und</a:t>
            </a:r>
            <a:r>
              <a:rPr lang="de-DE" i="1" dirty="0"/>
              <a:t> </a:t>
            </a:r>
            <a:r>
              <a:rPr lang="de-DE" dirty="0"/>
              <a:t>Dauerregen </a:t>
            </a:r>
            <a:r>
              <a:rPr lang="de-DE" sz="1600" i="1" dirty="0">
                <a:solidFill>
                  <a:schemeClr val="bg2">
                    <a:lumMod val="25000"/>
                  </a:schemeClr>
                </a:solidFill>
              </a:rPr>
              <a:t>(Andauer 12 bis 72 Stunden)</a:t>
            </a:r>
            <a:endParaRPr lang="de-DE" sz="1600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A0917353-3B6A-48F8-B59A-1DBC26A4BB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901" y="2559476"/>
            <a:ext cx="3907942" cy="3508408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A94F65B6-7AB6-49D1-9D86-BD89A04AEFDC}"/>
              </a:ext>
            </a:extLst>
          </p:cNvPr>
          <p:cNvSpPr txBox="1"/>
          <p:nvPr/>
        </p:nvSpPr>
        <p:spPr>
          <a:xfrm>
            <a:off x="556805" y="2592527"/>
            <a:ext cx="3530134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24std. Niederschlag </a:t>
            </a:r>
          </a:p>
          <a:p>
            <a:pPr algn="ctr"/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vom 16.08.2023 06 UTC bis 17.08.2023 06 UTC</a:t>
            </a: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C1760D13-8FF5-400F-924B-138D234C5D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1907" y="2559476"/>
            <a:ext cx="3892204" cy="3508408"/>
          </a:xfrm>
          <a:prstGeom prst="rect">
            <a:avLst/>
          </a:prstGeom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2CF4948C-3570-47D6-9625-9126BC48BF4A}"/>
              </a:ext>
            </a:extLst>
          </p:cNvPr>
          <p:cNvSpPr txBox="1"/>
          <p:nvPr/>
        </p:nvSpPr>
        <p:spPr>
          <a:xfrm>
            <a:off x="4536350" y="2592527"/>
            <a:ext cx="3530134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24std. Niederschlag Zoom</a:t>
            </a:r>
          </a:p>
          <a:p>
            <a:pPr algn="ctr"/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vom 16.08.2023 06 UTC bis 17.08.2023 06 UTC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641E4DD4-BB86-458A-BCB7-3E8A952066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714" y="4168093"/>
            <a:ext cx="674338" cy="2001606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C6D19C64-1EDE-4DDF-8FA7-77EA68A4FF2D}"/>
              </a:ext>
            </a:extLst>
          </p:cNvPr>
          <p:cNvSpPr txBox="1"/>
          <p:nvPr/>
        </p:nvSpPr>
        <p:spPr>
          <a:xfrm>
            <a:off x="2013961" y="4999259"/>
            <a:ext cx="9502227" cy="1169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</a:p>
          <a:p>
            <a:pPr algn="ctr"/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… 86,9 mm in 3 Stunden, dabei 4 Liter in 1 Minute (!!!) …</a:t>
            </a:r>
          </a:p>
          <a:p>
            <a:pPr algn="ctr"/>
            <a:r>
              <a:rPr lang="de-DE" sz="1600" b="1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(Vorhersagbarkeit bis 3 Tage, im Detail bei Schauern und Gewittern nur 15 bis 30 Minuten!!)</a:t>
            </a:r>
          </a:p>
          <a:p>
            <a:pPr algn="ctr"/>
            <a:endParaRPr lang="de-DE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031233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57FF0C-E3A4-44D9-B301-303891BD0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Starkregen und/oder Dauerregen? 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73B102C-7045-460C-9AA9-B9497C537C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 Claudia Glase (DWD)	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Hochwasser gemeinsam meistern</a:t>
            </a:r>
            <a:endParaRPr lang="de-DE" dirty="0"/>
          </a:p>
        </p:txBody>
      </p:sp>
      <p:sp>
        <p:nvSpPr>
          <p:cNvPr id="10" name="Inhaltsplatzhalter 5">
            <a:extLst>
              <a:ext uri="{FF2B5EF4-FFF2-40B4-BE49-F238E27FC236}">
                <a16:creationId xmlns:a16="http://schemas.microsoft.com/office/drawing/2014/main" id="{2961BEEB-234D-41AA-8D0E-06803F4B3E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051" y="1839913"/>
            <a:ext cx="11220106" cy="582011"/>
          </a:xfrm>
        </p:spPr>
        <p:txBody>
          <a:bodyPr/>
          <a:lstStyle/>
          <a:p>
            <a:pPr marL="0" indent="0">
              <a:buNone/>
              <a:tabLst>
                <a:tab pos="361950" algn="l"/>
              </a:tabLst>
            </a:pPr>
            <a:r>
              <a:rPr lang="de-DE" dirty="0"/>
              <a:t>… in Wettervorhersagen und Warnungen (noch) Unterscheidung 							in </a:t>
            </a:r>
            <a:r>
              <a:rPr lang="de-DE" b="1" dirty="0"/>
              <a:t>Starkregen</a:t>
            </a:r>
            <a:r>
              <a:rPr lang="de-DE" dirty="0"/>
              <a:t> </a:t>
            </a:r>
            <a:r>
              <a:rPr lang="de-DE" sz="1600" i="1" dirty="0">
                <a:solidFill>
                  <a:schemeClr val="bg2">
                    <a:lumMod val="25000"/>
                  </a:schemeClr>
                </a:solidFill>
              </a:rPr>
              <a:t>(Andauer 1 bis 6 Stunden</a:t>
            </a:r>
            <a:r>
              <a:rPr lang="de-DE" sz="1600" i="1" dirty="0"/>
              <a:t>) </a:t>
            </a:r>
            <a:r>
              <a:rPr lang="de-DE" dirty="0"/>
              <a:t>und</a:t>
            </a:r>
            <a:r>
              <a:rPr lang="de-DE" i="1" dirty="0"/>
              <a:t> </a:t>
            </a:r>
            <a:r>
              <a:rPr lang="de-DE" dirty="0"/>
              <a:t>Dauerregen </a:t>
            </a:r>
            <a:r>
              <a:rPr lang="de-DE" sz="1600" i="1" dirty="0">
                <a:solidFill>
                  <a:schemeClr val="bg2">
                    <a:lumMod val="25000"/>
                  </a:schemeClr>
                </a:solidFill>
              </a:rPr>
              <a:t>(Andauer 12 bis 72 Stunden)</a:t>
            </a:r>
            <a:endParaRPr lang="de-DE" sz="1600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A0917353-3B6A-48F8-B59A-1DBC26A4BB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901" y="2559476"/>
            <a:ext cx="3907942" cy="3508408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A94F65B6-7AB6-49D1-9D86-BD89A04AEFDC}"/>
              </a:ext>
            </a:extLst>
          </p:cNvPr>
          <p:cNvSpPr txBox="1"/>
          <p:nvPr/>
        </p:nvSpPr>
        <p:spPr>
          <a:xfrm>
            <a:off x="556805" y="2592527"/>
            <a:ext cx="3530134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24std. Niederschlag </a:t>
            </a:r>
          </a:p>
          <a:p>
            <a:pPr algn="ctr"/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vom 16.08.2023 06 UTC bis 17.08.2023 06 UTC</a:t>
            </a: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C1760D13-8FF5-400F-924B-138D234C5D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1907" y="2559476"/>
            <a:ext cx="3892204" cy="3508408"/>
          </a:xfrm>
          <a:prstGeom prst="rect">
            <a:avLst/>
          </a:prstGeom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2CF4948C-3570-47D6-9625-9126BC48BF4A}"/>
              </a:ext>
            </a:extLst>
          </p:cNvPr>
          <p:cNvSpPr txBox="1"/>
          <p:nvPr/>
        </p:nvSpPr>
        <p:spPr>
          <a:xfrm>
            <a:off x="4536350" y="2592527"/>
            <a:ext cx="3530134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24std. Niederschlag Zoom</a:t>
            </a:r>
          </a:p>
          <a:p>
            <a:pPr algn="ctr"/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vom 16.08.2023 06 UTC bis 17.08.2023 06 UTC</a:t>
            </a: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1AB12BA0-DED3-4A93-979B-1C4068C06B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0175" y="2559476"/>
            <a:ext cx="3627469" cy="2420420"/>
          </a:xfrm>
          <a:prstGeom prst="rect">
            <a:avLst/>
          </a:prstGeom>
        </p:spPr>
      </p:pic>
      <p:sp>
        <p:nvSpPr>
          <p:cNvPr id="19" name="Textfeld 18">
            <a:extLst>
              <a:ext uri="{FF2B5EF4-FFF2-40B4-BE49-F238E27FC236}">
                <a16:creationId xmlns:a16="http://schemas.microsoft.com/office/drawing/2014/main" id="{D3E435A1-98D9-4606-AEEA-C76E98456E0E}"/>
              </a:ext>
            </a:extLst>
          </p:cNvPr>
          <p:cNvSpPr txBox="1"/>
          <p:nvPr/>
        </p:nvSpPr>
        <p:spPr>
          <a:xfrm>
            <a:off x="8360175" y="4722610"/>
            <a:ext cx="173937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Quelle: www.tagesschau.de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FBA60B2D-437F-4C4E-8740-AF2CBACA777B}"/>
              </a:ext>
            </a:extLst>
          </p:cNvPr>
          <p:cNvSpPr txBox="1"/>
          <p:nvPr/>
        </p:nvSpPr>
        <p:spPr>
          <a:xfrm>
            <a:off x="2013961" y="4999259"/>
            <a:ext cx="9502227" cy="1169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</a:p>
          <a:p>
            <a:pPr algn="ctr"/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… 86,9 mm in 3 Stunden, dabei 4 Liter in 1 Minute (!!!) …</a:t>
            </a:r>
          </a:p>
          <a:p>
            <a:pPr algn="ctr"/>
            <a:r>
              <a:rPr lang="de-DE" sz="1600" b="1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(Vorhersagbarkeit bis 3 Tage, im Detail bei Schauern und Gewittern nur 15 bis 30 Minuten!!)</a:t>
            </a:r>
          </a:p>
          <a:p>
            <a:pPr algn="ctr"/>
            <a:endParaRPr lang="de-DE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641E4DD4-BB86-458A-BCB7-3E8A952066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714" y="4168093"/>
            <a:ext cx="674338" cy="2001606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144582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654E33BB-0241-4C31-AD5F-651172404B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3142" y="1628775"/>
            <a:ext cx="9699030" cy="4700113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A1769819-7F39-4C6D-B809-EE0DA44053B7}"/>
              </a:ext>
            </a:extLst>
          </p:cNvPr>
          <p:cNvSpPr txBox="1"/>
          <p:nvPr/>
        </p:nvSpPr>
        <p:spPr>
          <a:xfrm>
            <a:off x="181690" y="1905780"/>
            <a:ext cx="211468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Vorhersage vom </a:t>
            </a:r>
          </a:p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Mittwoch 16.08.2023 </a:t>
            </a:r>
          </a:p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06 Uhr UTC: </a:t>
            </a:r>
          </a:p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Niederschlagsmengen </a:t>
            </a:r>
          </a:p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von Mittwoch 12 bis </a:t>
            </a:r>
          </a:p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Donnerstag 12 Uhr UTC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786B4771-0A7A-4A4C-BDEF-5BAA759A01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746" y="3518089"/>
            <a:ext cx="885204" cy="2646670"/>
          </a:xfrm>
          <a:prstGeom prst="rect">
            <a:avLst/>
          </a:prstGeom>
          <a:ln w="28575">
            <a:noFill/>
          </a:ln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4B6977A7-1CD1-49A0-96C9-A7E18A64C4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02098" y="5757701"/>
            <a:ext cx="430163" cy="387852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BE507F53-6A15-4E7B-BA28-1C45F4E711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79444" y="5656746"/>
            <a:ext cx="483348" cy="479572"/>
          </a:xfrm>
          <a:prstGeom prst="rect">
            <a:avLst/>
          </a:prstGeom>
        </p:spPr>
      </p:pic>
      <p:pic>
        <p:nvPicPr>
          <p:cNvPr id="20" name="Inhaltsplatzhalter 5">
            <a:extLst>
              <a:ext uri="{FF2B5EF4-FFF2-40B4-BE49-F238E27FC236}">
                <a16:creationId xmlns:a16="http://schemas.microsoft.com/office/drawing/2014/main" id="{0538CCB6-57A1-4F52-AAAD-97AD3052D9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 bwMode="auto">
          <a:xfrm>
            <a:off x="2278647" y="5921965"/>
            <a:ext cx="885205" cy="260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9EAFB8F2-998C-4A22-9205-56D8324A1ED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78647" y="3301032"/>
            <a:ext cx="361950" cy="552450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9B077664-3FC5-4718-AC6B-2E745051AD0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79444" y="3281055"/>
            <a:ext cx="361950" cy="552450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0C165AE0-F27A-40AB-9650-2C9D07AE59A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80241" y="3567780"/>
            <a:ext cx="872143" cy="285702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C99B839E-7220-492E-B36B-00A41DC8F362}"/>
              </a:ext>
            </a:extLst>
          </p:cNvPr>
          <p:cNvSpPr/>
          <p:nvPr/>
        </p:nvSpPr>
        <p:spPr bwMode="auto">
          <a:xfrm>
            <a:off x="9662026" y="5330766"/>
            <a:ext cx="466422" cy="211522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C35FF54C-D17C-4907-BDB7-68910ADF9536}"/>
              </a:ext>
            </a:extLst>
          </p:cNvPr>
          <p:cNvSpPr/>
          <p:nvPr/>
        </p:nvSpPr>
        <p:spPr bwMode="auto">
          <a:xfrm>
            <a:off x="6444461" y="5340494"/>
            <a:ext cx="466422" cy="211522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2EB609D0-1FDC-4E0C-A5A8-EAC08116536D}"/>
              </a:ext>
            </a:extLst>
          </p:cNvPr>
          <p:cNvSpPr/>
          <p:nvPr/>
        </p:nvSpPr>
        <p:spPr bwMode="auto">
          <a:xfrm>
            <a:off x="3224517" y="5338015"/>
            <a:ext cx="466422" cy="211522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EE482EF7-72A5-494F-B17A-DBFF8851CB01}"/>
              </a:ext>
            </a:extLst>
          </p:cNvPr>
          <p:cNvSpPr/>
          <p:nvPr/>
        </p:nvSpPr>
        <p:spPr bwMode="auto">
          <a:xfrm>
            <a:off x="9653189" y="3012326"/>
            <a:ext cx="466422" cy="211522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5750BE77-EBF8-4151-850E-3903C6742F1A}"/>
              </a:ext>
            </a:extLst>
          </p:cNvPr>
          <p:cNvSpPr/>
          <p:nvPr/>
        </p:nvSpPr>
        <p:spPr bwMode="auto">
          <a:xfrm>
            <a:off x="6435624" y="3022054"/>
            <a:ext cx="466422" cy="211522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7" name="Rectangle 15">
            <a:extLst>
              <a:ext uri="{FF2B5EF4-FFF2-40B4-BE49-F238E27FC236}">
                <a16:creationId xmlns:a16="http://schemas.microsoft.com/office/drawing/2014/main" id="{151A993F-F4D5-45E9-A23C-3297A5D75CB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5959636" y="6381750"/>
            <a:ext cx="5714736" cy="215900"/>
          </a:xfrm>
          <a:prstGeom prst="rect">
            <a:avLst/>
          </a:prstGeom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r>
              <a:rPr lang="de-DE" dirty="0"/>
              <a:t> Claudia Glase (DWD)	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Hochwasser gemeinsam meistern</a:t>
            </a:r>
            <a:endParaRPr lang="de-DE" dirty="0"/>
          </a:p>
        </p:txBody>
      </p:sp>
      <p:sp>
        <p:nvSpPr>
          <p:cNvPr id="38" name="Titel 1">
            <a:extLst>
              <a:ext uri="{FF2B5EF4-FFF2-40B4-BE49-F238E27FC236}">
                <a16:creationId xmlns:a16="http://schemas.microsoft.com/office/drawing/2014/main" id="{77D76183-4A92-4BB1-AFC0-D3B3FC8E8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051" y="1196975"/>
            <a:ext cx="11137900" cy="431800"/>
          </a:xfrm>
        </p:spPr>
        <p:txBody>
          <a:bodyPr/>
          <a:lstStyle/>
          <a:p>
            <a:r>
              <a:rPr lang="de-DE" dirty="0"/>
              <a:t>Nicht nur ein Wettervorhersagemodell, sondern verschiedene … 8 Uhr morgens</a:t>
            </a:r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D90F4CB0-5CE3-4A10-8BBC-6F04C4E05B88}"/>
              </a:ext>
            </a:extLst>
          </p:cNvPr>
          <p:cNvSpPr/>
          <p:nvPr/>
        </p:nvSpPr>
        <p:spPr bwMode="auto">
          <a:xfrm>
            <a:off x="6241889" y="2705297"/>
            <a:ext cx="312067" cy="149795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2E721CC1-A993-4641-BC21-C02AE6B2FC51}"/>
              </a:ext>
            </a:extLst>
          </p:cNvPr>
          <p:cNvSpPr/>
          <p:nvPr/>
        </p:nvSpPr>
        <p:spPr bwMode="auto">
          <a:xfrm>
            <a:off x="9426400" y="2700496"/>
            <a:ext cx="312067" cy="149795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0107B713-EE14-4FF6-8FE2-6B4A156E525A}"/>
              </a:ext>
            </a:extLst>
          </p:cNvPr>
          <p:cNvSpPr/>
          <p:nvPr/>
        </p:nvSpPr>
        <p:spPr bwMode="auto">
          <a:xfrm>
            <a:off x="3020136" y="5011213"/>
            <a:ext cx="312067" cy="149795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E57A6D74-0B6D-49CA-A61E-455838BC598F}"/>
              </a:ext>
            </a:extLst>
          </p:cNvPr>
          <p:cNvSpPr/>
          <p:nvPr/>
        </p:nvSpPr>
        <p:spPr bwMode="auto">
          <a:xfrm>
            <a:off x="6246005" y="5016013"/>
            <a:ext cx="312067" cy="149795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79F8BA16-42EA-4199-A3C3-E8897CB66F3A}"/>
              </a:ext>
            </a:extLst>
          </p:cNvPr>
          <p:cNvSpPr/>
          <p:nvPr/>
        </p:nvSpPr>
        <p:spPr bwMode="auto">
          <a:xfrm>
            <a:off x="9430516" y="5011212"/>
            <a:ext cx="312067" cy="149795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7" name="Rechteck 46">
            <a:extLst>
              <a:ext uri="{FF2B5EF4-FFF2-40B4-BE49-F238E27FC236}">
                <a16:creationId xmlns:a16="http://schemas.microsoft.com/office/drawing/2014/main" id="{81745AC7-4336-48C6-8084-5942CBEAA9A6}"/>
              </a:ext>
            </a:extLst>
          </p:cNvPr>
          <p:cNvSpPr/>
          <p:nvPr/>
        </p:nvSpPr>
        <p:spPr>
          <a:xfrm>
            <a:off x="550379" y="6126259"/>
            <a:ext cx="1182168" cy="1012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8" name="Rechteck 47">
            <a:extLst>
              <a:ext uri="{FF2B5EF4-FFF2-40B4-BE49-F238E27FC236}">
                <a16:creationId xmlns:a16="http://schemas.microsoft.com/office/drawing/2014/main" id="{E6196F6D-2966-40E2-86B1-6E07379E3BDB}"/>
              </a:ext>
            </a:extLst>
          </p:cNvPr>
          <p:cNvSpPr/>
          <p:nvPr/>
        </p:nvSpPr>
        <p:spPr>
          <a:xfrm>
            <a:off x="620291" y="3503429"/>
            <a:ext cx="904775" cy="2622830"/>
          </a:xfrm>
          <a:prstGeom prst="rect">
            <a:avLst/>
          </a:prstGeom>
          <a:noFill/>
          <a:ln w="25400">
            <a:solidFill>
              <a:srgbClr val="3965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F9842786-2B07-4E83-9BF6-678ABFD7A2E8}"/>
              </a:ext>
            </a:extLst>
          </p:cNvPr>
          <p:cNvSpPr/>
          <p:nvPr/>
        </p:nvSpPr>
        <p:spPr bwMode="auto">
          <a:xfrm>
            <a:off x="3016020" y="2700497"/>
            <a:ext cx="312067" cy="149795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C5BE71C0-7AC6-4870-9D0C-C36E1DE4579A}"/>
              </a:ext>
            </a:extLst>
          </p:cNvPr>
          <p:cNvSpPr/>
          <p:nvPr/>
        </p:nvSpPr>
        <p:spPr bwMode="auto">
          <a:xfrm>
            <a:off x="3204517" y="3012326"/>
            <a:ext cx="466422" cy="211522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7232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0B656E-B820-4D64-9DD1-C24C23DB3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Noch mehr Vorhersagen – Ensemble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D5C8E87-AA3E-491C-9CE9-A5B3629A66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051" y="2276871"/>
            <a:ext cx="6730398" cy="3881041"/>
          </a:xfrm>
        </p:spPr>
        <p:txBody>
          <a:bodyPr/>
          <a:lstStyle/>
          <a:p>
            <a:pPr marL="0" indent="0">
              <a:buNone/>
            </a:pPr>
            <a:r>
              <a:rPr lang="de-DE" i="1" dirty="0"/>
              <a:t>„Messdaten und Vorhersagemodelle sind nicht perfekt!“</a:t>
            </a:r>
            <a:endParaRPr lang="de-DE" dirty="0"/>
          </a:p>
          <a:p>
            <a:endParaRPr lang="de-DE" dirty="0"/>
          </a:p>
          <a:p>
            <a:r>
              <a:rPr lang="de-DE" dirty="0"/>
              <a:t>Fehler berücksichtigen </a:t>
            </a:r>
          </a:p>
          <a:p>
            <a:pPr marL="431800" lvl="1" indent="0">
              <a:buNone/>
            </a:pPr>
            <a:endParaRPr lang="de-DE" sz="1100" dirty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40AB7FB-A0A5-4592-8F40-0B75319C7E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de-DE" dirty="0"/>
              <a:t>Claudia Glase (DWD)</a:t>
            </a:r>
            <a:r>
              <a:rPr lang="de-DE" dirty="0">
                <a:solidFill>
                  <a:srgbClr val="000000"/>
                </a:solidFill>
                <a:latin typeface="Arial" charset="0"/>
              </a:rPr>
              <a:t> 	</a:t>
            </a:r>
            <a:r>
              <a:rPr lang="de-DE" dirty="0" err="1">
                <a:solidFill>
                  <a:srgbClr val="000000"/>
                </a:solidFill>
                <a:latin typeface="Arial" charset="0"/>
              </a:rPr>
              <a:t>FeWIS</a:t>
            </a:r>
            <a:r>
              <a:rPr lang="de-DE" dirty="0">
                <a:solidFill>
                  <a:srgbClr val="000000"/>
                </a:solidFill>
                <a:latin typeface="Arial" charset="0"/>
              </a:rPr>
              <a:t> 2025</a:t>
            </a:r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00653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0B656E-B820-4D64-9DD1-C24C23DB3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Noch mehr Vorhersagen – Ensemble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D5C8E87-AA3E-491C-9CE9-A5B3629A66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051" y="2276871"/>
            <a:ext cx="6730398" cy="3881041"/>
          </a:xfrm>
        </p:spPr>
        <p:txBody>
          <a:bodyPr/>
          <a:lstStyle/>
          <a:p>
            <a:pPr marL="0" indent="0">
              <a:buNone/>
            </a:pPr>
            <a:r>
              <a:rPr lang="de-DE" i="1" dirty="0"/>
              <a:t>„Messdaten und Vorhersagemodelle sind nicht perfekt!“</a:t>
            </a:r>
            <a:endParaRPr lang="de-DE" dirty="0"/>
          </a:p>
          <a:p>
            <a:endParaRPr lang="de-DE" dirty="0"/>
          </a:p>
          <a:p>
            <a:r>
              <a:rPr lang="de-DE" dirty="0"/>
              <a:t>Fehler berücksichtigen </a:t>
            </a:r>
          </a:p>
          <a:p>
            <a:r>
              <a:rPr lang="de-DE" dirty="0"/>
              <a:t>Vorhersagemodell mehrfach starten mit kleinen Variationen in Messdaten und Physik der Modellen </a:t>
            </a:r>
            <a:br>
              <a:rPr lang="de-DE" dirty="0"/>
            </a:br>
            <a:r>
              <a:rPr lang="de-DE" sz="1600" i="1" dirty="0"/>
              <a:t>(ECMWF 51, DWD: 40 bzw. 20, GFS: 21 Läufe)</a:t>
            </a:r>
          </a:p>
          <a:p>
            <a:endParaRPr lang="de-DE" sz="1600" b="1" i="1" dirty="0"/>
          </a:p>
          <a:p>
            <a:pPr marL="0" indent="0">
              <a:buNone/>
            </a:pPr>
            <a:r>
              <a:rPr lang="de-DE" b="1" i="1" dirty="0"/>
              <a:t>	„Ensemble-Vorhersagen“</a:t>
            </a:r>
          </a:p>
          <a:p>
            <a:pPr marL="431800" lvl="1" indent="0">
              <a:buNone/>
            </a:pPr>
            <a:endParaRPr lang="de-DE" sz="1100" dirty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40AB7FB-A0A5-4592-8F40-0B75319C7E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de-DE" dirty="0"/>
              <a:t>Claudia Glase (DWD)</a:t>
            </a:r>
            <a:r>
              <a:rPr lang="de-DE" dirty="0">
                <a:solidFill>
                  <a:srgbClr val="000000"/>
                </a:solidFill>
                <a:latin typeface="Arial" charset="0"/>
              </a:rPr>
              <a:t> 	</a:t>
            </a:r>
            <a:r>
              <a:rPr lang="de-DE" dirty="0" err="1">
                <a:solidFill>
                  <a:srgbClr val="000000"/>
                </a:solidFill>
                <a:latin typeface="Arial" charset="0"/>
              </a:rPr>
              <a:t>FeWIS</a:t>
            </a:r>
            <a:r>
              <a:rPr lang="de-DE" dirty="0">
                <a:solidFill>
                  <a:srgbClr val="000000"/>
                </a:solidFill>
                <a:latin typeface="Arial" charset="0"/>
              </a:rPr>
              <a:t> 2025</a:t>
            </a:r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462703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C668FC7C-3803-4C01-95A6-3EC138E663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0215" y="2194559"/>
            <a:ext cx="4842854" cy="346646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70B656E-B820-4D64-9DD1-C24C23DB3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Noch mehr Vorhersagen – Ensemble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D5C8E87-AA3E-491C-9CE9-A5B3629A66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051" y="2276871"/>
            <a:ext cx="6730398" cy="3881041"/>
          </a:xfrm>
        </p:spPr>
        <p:txBody>
          <a:bodyPr/>
          <a:lstStyle/>
          <a:p>
            <a:pPr marL="0" indent="0">
              <a:buNone/>
            </a:pPr>
            <a:r>
              <a:rPr lang="de-DE" i="1" dirty="0"/>
              <a:t>„Messdaten und Vorhersagemodelle sind nicht perfekt!“</a:t>
            </a:r>
            <a:endParaRPr lang="de-DE" dirty="0"/>
          </a:p>
          <a:p>
            <a:endParaRPr lang="de-DE" dirty="0"/>
          </a:p>
          <a:p>
            <a:r>
              <a:rPr lang="de-DE" dirty="0"/>
              <a:t>Fehler berücksichtigen </a:t>
            </a:r>
          </a:p>
          <a:p>
            <a:r>
              <a:rPr lang="de-DE" dirty="0"/>
              <a:t>Vorhersagemodell mehrfach starten mit kleinen Variationen in Messdaten und Physik der Modellen </a:t>
            </a:r>
            <a:br>
              <a:rPr lang="de-DE" dirty="0"/>
            </a:br>
            <a:r>
              <a:rPr lang="de-DE" sz="1600" i="1" dirty="0"/>
              <a:t>(ECMWF 51, DWD: 40 bzw. 20, GFS: 21 Läufe)</a:t>
            </a:r>
          </a:p>
          <a:p>
            <a:endParaRPr lang="de-DE" sz="1600" b="1" i="1" dirty="0"/>
          </a:p>
          <a:p>
            <a:pPr marL="0" indent="0">
              <a:buNone/>
            </a:pPr>
            <a:r>
              <a:rPr lang="de-DE" b="1" i="1" dirty="0"/>
              <a:t>	„Ensemble-Vorhersagen“</a:t>
            </a:r>
          </a:p>
          <a:p>
            <a:pPr marL="431800" lvl="1" indent="0">
              <a:buNone/>
            </a:pPr>
            <a:endParaRPr lang="de-DE" sz="1100" dirty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40AB7FB-A0A5-4592-8F40-0B75319C7E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de-DE" dirty="0"/>
              <a:t>Claudia Glase (DWD)</a:t>
            </a:r>
            <a:r>
              <a:rPr lang="de-DE" dirty="0">
                <a:solidFill>
                  <a:srgbClr val="000000"/>
                </a:solidFill>
                <a:latin typeface="Arial" charset="0"/>
              </a:rPr>
              <a:t> 	</a:t>
            </a:r>
            <a:r>
              <a:rPr lang="de-DE" dirty="0" err="1">
                <a:solidFill>
                  <a:srgbClr val="000000"/>
                </a:solidFill>
                <a:latin typeface="Arial" charset="0"/>
              </a:rPr>
              <a:t>FeWIS</a:t>
            </a:r>
            <a:r>
              <a:rPr lang="de-DE" dirty="0">
                <a:solidFill>
                  <a:srgbClr val="000000"/>
                </a:solidFill>
                <a:latin typeface="Arial" charset="0"/>
              </a:rPr>
              <a:t> 2025</a:t>
            </a:r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8" name="Inhaltsplatzhalter 5">
            <a:extLst>
              <a:ext uri="{FF2B5EF4-FFF2-40B4-BE49-F238E27FC236}">
                <a16:creationId xmlns:a16="http://schemas.microsoft.com/office/drawing/2014/main" id="{9FD838F4-26D2-42B6-8574-2B05B25945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7557229" y="5518598"/>
            <a:ext cx="885205" cy="260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85866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8ABF2C12-9FCE-41CA-A223-36D682E4EC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8647" y="1896027"/>
            <a:ext cx="9727801" cy="4146952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A1769819-7F39-4C6D-B809-EE0DA44053B7}"/>
              </a:ext>
            </a:extLst>
          </p:cNvPr>
          <p:cNvSpPr txBox="1"/>
          <p:nvPr/>
        </p:nvSpPr>
        <p:spPr>
          <a:xfrm>
            <a:off x="181690" y="1905780"/>
            <a:ext cx="211468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Vorhersage vom </a:t>
            </a:r>
          </a:p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Mittwoch 16.08.2023 </a:t>
            </a:r>
          </a:p>
          <a:p>
            <a:r>
              <a:rPr lang="de-DE" sz="1400" b="1" dirty="0">
                <a:latin typeface="Arial" panose="020B0604020202020204" pitchFamily="34" charset="0"/>
                <a:cs typeface="Arial" panose="020B0604020202020204" pitchFamily="34" charset="0"/>
              </a:rPr>
              <a:t>03 Uhr UTC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Niederschlagsmengen </a:t>
            </a:r>
          </a:p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von Mittwoch 15 bis </a:t>
            </a:r>
          </a:p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Donnerstag 03 Uhr UTC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786B4771-0A7A-4A4C-BDEF-5BAA759A01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606" y="3518089"/>
            <a:ext cx="885204" cy="2646670"/>
          </a:xfrm>
          <a:prstGeom prst="rect">
            <a:avLst/>
          </a:prstGeom>
          <a:ln w="28575">
            <a:noFill/>
          </a:ln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9EAFB8F2-998C-4A22-9205-56D8324A1E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6866" y="3301032"/>
            <a:ext cx="361950" cy="552450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9B077664-3FC5-4718-AC6B-2E745051AD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6866" y="5384800"/>
            <a:ext cx="361950" cy="552450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C99B839E-7220-492E-B36B-00A41DC8F362}"/>
              </a:ext>
            </a:extLst>
          </p:cNvPr>
          <p:cNvSpPr/>
          <p:nvPr/>
        </p:nvSpPr>
        <p:spPr bwMode="auto">
          <a:xfrm>
            <a:off x="10345778" y="5439067"/>
            <a:ext cx="466422" cy="292688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C35FF54C-D17C-4907-BDB7-68910ADF9536}"/>
              </a:ext>
            </a:extLst>
          </p:cNvPr>
          <p:cNvSpPr/>
          <p:nvPr/>
        </p:nvSpPr>
        <p:spPr bwMode="auto">
          <a:xfrm>
            <a:off x="7128213" y="5448795"/>
            <a:ext cx="466422" cy="292688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2EB609D0-1FDC-4E0C-A5A8-EAC08116536D}"/>
              </a:ext>
            </a:extLst>
          </p:cNvPr>
          <p:cNvSpPr/>
          <p:nvPr/>
        </p:nvSpPr>
        <p:spPr bwMode="auto">
          <a:xfrm>
            <a:off x="3908269" y="5446316"/>
            <a:ext cx="466422" cy="292688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7" name="Rectangle 15">
            <a:extLst>
              <a:ext uri="{FF2B5EF4-FFF2-40B4-BE49-F238E27FC236}">
                <a16:creationId xmlns:a16="http://schemas.microsoft.com/office/drawing/2014/main" id="{151A993F-F4D5-45E9-A23C-3297A5D75CB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5959636" y="6381750"/>
            <a:ext cx="5714736" cy="215900"/>
          </a:xfrm>
          <a:prstGeom prst="rect">
            <a:avLst/>
          </a:prstGeom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r>
              <a:rPr lang="de-DE" dirty="0"/>
              <a:t> Claudia Glase (DWD)	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Hochwasser gemeinsam meistern</a:t>
            </a:r>
            <a:endParaRPr lang="de-DE" dirty="0"/>
          </a:p>
        </p:txBody>
      </p:sp>
      <p:sp>
        <p:nvSpPr>
          <p:cNvPr id="38" name="Titel 1">
            <a:extLst>
              <a:ext uri="{FF2B5EF4-FFF2-40B4-BE49-F238E27FC236}">
                <a16:creationId xmlns:a16="http://schemas.microsoft.com/office/drawing/2014/main" id="{77D76183-4A92-4BB1-AFC0-D3B3FC8E8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051" y="1196975"/>
            <a:ext cx="11137900" cy="431800"/>
          </a:xfrm>
        </p:spPr>
        <p:txBody>
          <a:bodyPr/>
          <a:lstStyle/>
          <a:p>
            <a:r>
              <a:rPr lang="de-DE" dirty="0"/>
              <a:t>Noch mehr Vorhersagen – Ensemble </a:t>
            </a:r>
            <a:r>
              <a:rPr lang="de-DE" sz="1800" i="1" dirty="0"/>
              <a:t>(den Fehler minimieren)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2B0239E9-9D31-41E8-9029-698A820DCCDD}"/>
              </a:ext>
            </a:extLst>
          </p:cNvPr>
          <p:cNvSpPr/>
          <p:nvPr/>
        </p:nvSpPr>
        <p:spPr bwMode="auto">
          <a:xfrm>
            <a:off x="3553004" y="4624956"/>
            <a:ext cx="406300" cy="219821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4D6571B7-5D35-4053-908C-B349A91E6CC3}"/>
              </a:ext>
            </a:extLst>
          </p:cNvPr>
          <p:cNvSpPr/>
          <p:nvPr/>
        </p:nvSpPr>
        <p:spPr bwMode="auto">
          <a:xfrm>
            <a:off x="6791502" y="4624956"/>
            <a:ext cx="406300" cy="219821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FE35D79A-C9F6-4CB1-AC9C-B18B6CB9C3CD}"/>
              </a:ext>
            </a:extLst>
          </p:cNvPr>
          <p:cNvSpPr/>
          <p:nvPr/>
        </p:nvSpPr>
        <p:spPr bwMode="auto">
          <a:xfrm>
            <a:off x="10044129" y="4624956"/>
            <a:ext cx="406300" cy="219821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9E0F0F7A-C6D0-4621-B7DC-28A163B4B354}"/>
              </a:ext>
            </a:extLst>
          </p:cNvPr>
          <p:cNvSpPr/>
          <p:nvPr/>
        </p:nvSpPr>
        <p:spPr>
          <a:xfrm>
            <a:off x="300123" y="6126259"/>
            <a:ext cx="1182168" cy="1012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7" name="Rechteck 46">
            <a:extLst>
              <a:ext uri="{FF2B5EF4-FFF2-40B4-BE49-F238E27FC236}">
                <a16:creationId xmlns:a16="http://schemas.microsoft.com/office/drawing/2014/main" id="{E428C455-18F7-409B-A9C0-13A868F59117}"/>
              </a:ext>
            </a:extLst>
          </p:cNvPr>
          <p:cNvSpPr/>
          <p:nvPr/>
        </p:nvSpPr>
        <p:spPr>
          <a:xfrm>
            <a:off x="1364293" y="6046353"/>
            <a:ext cx="770913" cy="64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F29BA5D9-B90C-4CDD-B9E6-0E7A5A258D55}"/>
              </a:ext>
            </a:extLst>
          </p:cNvPr>
          <p:cNvSpPr/>
          <p:nvPr/>
        </p:nvSpPr>
        <p:spPr>
          <a:xfrm>
            <a:off x="370035" y="3503429"/>
            <a:ext cx="904775" cy="2622830"/>
          </a:xfrm>
          <a:prstGeom prst="rect">
            <a:avLst/>
          </a:prstGeom>
          <a:noFill/>
          <a:ln w="25400">
            <a:solidFill>
              <a:srgbClr val="3965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111465E3-24FD-42C6-B0DF-C5152E5576B2}"/>
              </a:ext>
            </a:extLst>
          </p:cNvPr>
          <p:cNvSpPr txBox="1"/>
          <p:nvPr/>
        </p:nvSpPr>
        <p:spPr>
          <a:xfrm>
            <a:off x="2278647" y="1897426"/>
            <a:ext cx="9730473" cy="2616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1100" b="1" dirty="0">
                <a:latin typeface="Arial" panose="020B0604020202020204" pitchFamily="34" charset="0"/>
                <a:cs typeface="Arial" panose="020B0604020202020204" pitchFamily="34" charset="0"/>
              </a:rPr>
              <a:t>	        Median			             90 % Perzentil	  		       Maximum	</a:t>
            </a:r>
          </a:p>
        </p:txBody>
      </p:sp>
      <p:sp>
        <p:nvSpPr>
          <p:cNvPr id="41" name="Textfeld 40">
            <a:extLst>
              <a:ext uri="{FF2B5EF4-FFF2-40B4-BE49-F238E27FC236}">
                <a16:creationId xmlns:a16="http://schemas.microsoft.com/office/drawing/2014/main" id="{D18DAEB9-FD34-4CE8-A601-D47FEF0987DB}"/>
              </a:ext>
            </a:extLst>
          </p:cNvPr>
          <p:cNvSpPr txBox="1"/>
          <p:nvPr/>
        </p:nvSpPr>
        <p:spPr>
          <a:xfrm>
            <a:off x="2276049" y="3968349"/>
            <a:ext cx="9727801" cy="2616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1100" b="1" dirty="0">
                <a:latin typeface="Arial" panose="020B0604020202020204" pitchFamily="34" charset="0"/>
                <a:cs typeface="Arial" panose="020B0604020202020204" pitchFamily="34" charset="0"/>
              </a:rPr>
              <a:t>	mehr als 25 mm/h		         mehr als 40 mm/h		                             mehr als 70 mm/h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94D876F5-7E91-4977-A4DB-7B6EF92F6359}"/>
              </a:ext>
            </a:extLst>
          </p:cNvPr>
          <p:cNvSpPr/>
          <p:nvPr/>
        </p:nvSpPr>
        <p:spPr>
          <a:xfrm>
            <a:off x="2266066" y="3972866"/>
            <a:ext cx="9727801" cy="21322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9" name="Textfeld 48">
            <a:extLst>
              <a:ext uri="{FF2B5EF4-FFF2-40B4-BE49-F238E27FC236}">
                <a16:creationId xmlns:a16="http://schemas.microsoft.com/office/drawing/2014/main" id="{2964CA1A-C604-464A-9F3B-2F6DC4D74A4F}"/>
              </a:ext>
            </a:extLst>
          </p:cNvPr>
          <p:cNvSpPr txBox="1"/>
          <p:nvPr/>
        </p:nvSpPr>
        <p:spPr>
          <a:xfrm>
            <a:off x="4301938" y="3543368"/>
            <a:ext cx="5634876" cy="307777"/>
          </a:xfrm>
          <a:prstGeom prst="rect">
            <a:avLst/>
          </a:prstGeom>
          <a:solidFill>
            <a:schemeClr val="bg1">
              <a:alpha val="86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Auswertung der Reihung der Ensemble-Ergebnisse der „Größe“ nach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59028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8ABF2C12-9FCE-41CA-A223-36D682E4EC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8647" y="1896027"/>
            <a:ext cx="9727801" cy="4146952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A1769819-7F39-4C6D-B809-EE0DA44053B7}"/>
              </a:ext>
            </a:extLst>
          </p:cNvPr>
          <p:cNvSpPr txBox="1"/>
          <p:nvPr/>
        </p:nvSpPr>
        <p:spPr>
          <a:xfrm>
            <a:off x="181690" y="1905780"/>
            <a:ext cx="211468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Vorhersage vom </a:t>
            </a:r>
          </a:p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Mittwoch 16.08.2023 </a:t>
            </a:r>
          </a:p>
          <a:p>
            <a:r>
              <a:rPr lang="de-DE" sz="1400" b="1" dirty="0">
                <a:latin typeface="Arial" panose="020B0604020202020204" pitchFamily="34" charset="0"/>
                <a:cs typeface="Arial" panose="020B0604020202020204" pitchFamily="34" charset="0"/>
              </a:rPr>
              <a:t>03 Uhr UTC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Niederschlagsmengen </a:t>
            </a:r>
          </a:p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von Mittwoch 15 bis </a:t>
            </a:r>
          </a:p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Donnerstag 03 Uhr UTC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786B4771-0A7A-4A4C-BDEF-5BAA759A01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606" y="3518089"/>
            <a:ext cx="885204" cy="2646670"/>
          </a:xfrm>
          <a:prstGeom prst="rect">
            <a:avLst/>
          </a:prstGeom>
          <a:ln w="28575">
            <a:noFill/>
          </a:ln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9EAFB8F2-998C-4A22-9205-56D8324A1E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6866" y="3301032"/>
            <a:ext cx="361950" cy="552450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9B077664-3FC5-4718-AC6B-2E745051AD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6866" y="5384800"/>
            <a:ext cx="361950" cy="552450"/>
          </a:xfrm>
          <a:prstGeom prst="rect">
            <a:avLst/>
          </a:prstGeom>
        </p:spPr>
      </p:pic>
      <p:sp>
        <p:nvSpPr>
          <p:cNvPr id="37" name="Rectangle 15">
            <a:extLst>
              <a:ext uri="{FF2B5EF4-FFF2-40B4-BE49-F238E27FC236}">
                <a16:creationId xmlns:a16="http://schemas.microsoft.com/office/drawing/2014/main" id="{151A993F-F4D5-45E9-A23C-3297A5D75CB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5959636" y="6381750"/>
            <a:ext cx="5714736" cy="215900"/>
          </a:xfrm>
          <a:prstGeom prst="rect">
            <a:avLst/>
          </a:prstGeom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r>
              <a:rPr lang="de-DE" dirty="0"/>
              <a:t> Claudia Glase (DWD)	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Hochwasser gemeinsam meistern</a:t>
            </a:r>
            <a:endParaRPr lang="de-DE" dirty="0"/>
          </a:p>
        </p:txBody>
      </p:sp>
      <p:sp>
        <p:nvSpPr>
          <p:cNvPr id="38" name="Titel 1">
            <a:extLst>
              <a:ext uri="{FF2B5EF4-FFF2-40B4-BE49-F238E27FC236}">
                <a16:creationId xmlns:a16="http://schemas.microsoft.com/office/drawing/2014/main" id="{77D76183-4A92-4BB1-AFC0-D3B3FC8E8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051" y="1196975"/>
            <a:ext cx="11137900" cy="431800"/>
          </a:xfrm>
        </p:spPr>
        <p:txBody>
          <a:bodyPr/>
          <a:lstStyle/>
          <a:p>
            <a:r>
              <a:rPr lang="de-DE" dirty="0"/>
              <a:t>Noch mehr Vorhersagen – Ensemble </a:t>
            </a:r>
            <a:r>
              <a:rPr lang="de-DE" sz="1800" i="1" dirty="0"/>
              <a:t>(den Fehler minimieren)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9E0F0F7A-C6D0-4621-B7DC-28A163B4B354}"/>
              </a:ext>
            </a:extLst>
          </p:cNvPr>
          <p:cNvSpPr/>
          <p:nvPr/>
        </p:nvSpPr>
        <p:spPr>
          <a:xfrm>
            <a:off x="300123" y="6126259"/>
            <a:ext cx="1182168" cy="1012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7" name="Rechteck 46">
            <a:extLst>
              <a:ext uri="{FF2B5EF4-FFF2-40B4-BE49-F238E27FC236}">
                <a16:creationId xmlns:a16="http://schemas.microsoft.com/office/drawing/2014/main" id="{E428C455-18F7-409B-A9C0-13A868F59117}"/>
              </a:ext>
            </a:extLst>
          </p:cNvPr>
          <p:cNvSpPr/>
          <p:nvPr/>
        </p:nvSpPr>
        <p:spPr>
          <a:xfrm>
            <a:off x="1364293" y="6046353"/>
            <a:ext cx="770913" cy="64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F29BA5D9-B90C-4CDD-B9E6-0E7A5A258D55}"/>
              </a:ext>
            </a:extLst>
          </p:cNvPr>
          <p:cNvSpPr/>
          <p:nvPr/>
        </p:nvSpPr>
        <p:spPr>
          <a:xfrm>
            <a:off x="370035" y="3503429"/>
            <a:ext cx="904775" cy="2622830"/>
          </a:xfrm>
          <a:prstGeom prst="rect">
            <a:avLst/>
          </a:prstGeom>
          <a:noFill/>
          <a:ln w="25400">
            <a:solidFill>
              <a:srgbClr val="3965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6" name="Grafik 25">
            <a:extLst>
              <a:ext uri="{FF2B5EF4-FFF2-40B4-BE49-F238E27FC236}">
                <a16:creationId xmlns:a16="http://schemas.microsoft.com/office/drawing/2014/main" id="{887280C0-46F4-4367-B798-D44C790F46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4233" y="3597994"/>
            <a:ext cx="534675" cy="2486859"/>
          </a:xfrm>
          <a:prstGeom prst="rect">
            <a:avLst/>
          </a:prstGeom>
        </p:spPr>
      </p:pic>
      <p:sp>
        <p:nvSpPr>
          <p:cNvPr id="40" name="Rechteck 39">
            <a:extLst>
              <a:ext uri="{FF2B5EF4-FFF2-40B4-BE49-F238E27FC236}">
                <a16:creationId xmlns:a16="http://schemas.microsoft.com/office/drawing/2014/main" id="{5A272A24-378B-453A-A1B4-A351F5B33824}"/>
              </a:ext>
            </a:extLst>
          </p:cNvPr>
          <p:cNvSpPr/>
          <p:nvPr/>
        </p:nvSpPr>
        <p:spPr>
          <a:xfrm>
            <a:off x="1474233" y="3577257"/>
            <a:ext cx="542733" cy="2453279"/>
          </a:xfrm>
          <a:prstGeom prst="rect">
            <a:avLst/>
          </a:prstGeom>
          <a:noFill/>
          <a:ln w="25400">
            <a:solidFill>
              <a:srgbClr val="3965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1" name="Textfeld 40">
            <a:extLst>
              <a:ext uri="{FF2B5EF4-FFF2-40B4-BE49-F238E27FC236}">
                <a16:creationId xmlns:a16="http://schemas.microsoft.com/office/drawing/2014/main" id="{338C0991-F63C-4BEF-986F-92291CA4F1D1}"/>
              </a:ext>
            </a:extLst>
          </p:cNvPr>
          <p:cNvSpPr txBox="1"/>
          <p:nvPr/>
        </p:nvSpPr>
        <p:spPr>
          <a:xfrm>
            <a:off x="2278647" y="1897426"/>
            <a:ext cx="9730473" cy="2616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1100" b="1" dirty="0">
                <a:latin typeface="Arial" panose="020B0604020202020204" pitchFamily="34" charset="0"/>
                <a:cs typeface="Arial" panose="020B0604020202020204" pitchFamily="34" charset="0"/>
              </a:rPr>
              <a:t>	        Median			                90 % Perzentil	  		       Maximum	</a:t>
            </a:r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89A02A39-345C-4061-85C9-DA682585CD39}"/>
              </a:ext>
            </a:extLst>
          </p:cNvPr>
          <p:cNvSpPr txBox="1"/>
          <p:nvPr/>
        </p:nvSpPr>
        <p:spPr>
          <a:xfrm>
            <a:off x="2276049" y="3968349"/>
            <a:ext cx="9727801" cy="2616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1100" b="1" dirty="0">
                <a:latin typeface="Arial" panose="020B0604020202020204" pitchFamily="34" charset="0"/>
                <a:cs typeface="Arial" panose="020B0604020202020204" pitchFamily="34" charset="0"/>
              </a:rPr>
              <a:t>	mehr als 25 mm/h		             mehr als 40 mm/h		                             mehr als 70 mm/h</a:t>
            </a:r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id="{2F64991E-0D51-4391-B709-FD416FDA5896}"/>
              </a:ext>
            </a:extLst>
          </p:cNvPr>
          <p:cNvSpPr txBox="1"/>
          <p:nvPr/>
        </p:nvSpPr>
        <p:spPr>
          <a:xfrm>
            <a:off x="3421146" y="5629473"/>
            <a:ext cx="7452168" cy="307777"/>
          </a:xfrm>
          <a:prstGeom prst="rect">
            <a:avLst/>
          </a:prstGeom>
          <a:solidFill>
            <a:schemeClr val="bg1">
              <a:alpha val="86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„Wahrscheinlichkeit“ oder Anteil der Ensemble-Ergebnisse mit mehr als … mm/h in Prozent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46931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8ABF2C12-9FCE-41CA-A223-36D682E4EC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8647" y="1896027"/>
            <a:ext cx="9727801" cy="4146952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A1769819-7F39-4C6D-B809-EE0DA44053B7}"/>
              </a:ext>
            </a:extLst>
          </p:cNvPr>
          <p:cNvSpPr txBox="1"/>
          <p:nvPr/>
        </p:nvSpPr>
        <p:spPr>
          <a:xfrm>
            <a:off x="181690" y="1905780"/>
            <a:ext cx="211468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Vorhersage vom </a:t>
            </a:r>
          </a:p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Mittwoch 16.08.2023 </a:t>
            </a:r>
          </a:p>
          <a:p>
            <a:r>
              <a:rPr lang="de-DE" sz="1400" b="1" dirty="0">
                <a:latin typeface="Arial" panose="020B0604020202020204" pitchFamily="34" charset="0"/>
                <a:cs typeface="Arial" panose="020B0604020202020204" pitchFamily="34" charset="0"/>
              </a:rPr>
              <a:t>03 Uhr UTC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Niederschlagsmengen </a:t>
            </a:r>
          </a:p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von Mittwoch 15 bis </a:t>
            </a:r>
          </a:p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Donnerstag 03 Uhr UTC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786B4771-0A7A-4A4C-BDEF-5BAA759A01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606" y="3518089"/>
            <a:ext cx="885204" cy="2646670"/>
          </a:xfrm>
          <a:prstGeom prst="rect">
            <a:avLst/>
          </a:prstGeom>
          <a:ln w="28575">
            <a:noFill/>
          </a:ln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9EAFB8F2-998C-4A22-9205-56D8324A1E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6866" y="3301032"/>
            <a:ext cx="361950" cy="552450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9B077664-3FC5-4718-AC6B-2E745051AD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6866" y="5384800"/>
            <a:ext cx="361950" cy="552450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C99B839E-7220-492E-B36B-00A41DC8F362}"/>
              </a:ext>
            </a:extLst>
          </p:cNvPr>
          <p:cNvSpPr/>
          <p:nvPr/>
        </p:nvSpPr>
        <p:spPr bwMode="auto">
          <a:xfrm>
            <a:off x="10335839" y="5180653"/>
            <a:ext cx="466422" cy="292688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C35FF54C-D17C-4907-BDB7-68910ADF9536}"/>
              </a:ext>
            </a:extLst>
          </p:cNvPr>
          <p:cNvSpPr/>
          <p:nvPr/>
        </p:nvSpPr>
        <p:spPr bwMode="auto">
          <a:xfrm>
            <a:off x="7118274" y="5190381"/>
            <a:ext cx="466422" cy="292688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2EB609D0-1FDC-4E0C-A5A8-EAC08116536D}"/>
              </a:ext>
            </a:extLst>
          </p:cNvPr>
          <p:cNvSpPr/>
          <p:nvPr/>
        </p:nvSpPr>
        <p:spPr bwMode="auto">
          <a:xfrm>
            <a:off x="3898330" y="5187902"/>
            <a:ext cx="466422" cy="292688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EE482EF7-72A5-494F-B17A-DBFF8851CB01}"/>
              </a:ext>
            </a:extLst>
          </p:cNvPr>
          <p:cNvSpPr/>
          <p:nvPr/>
        </p:nvSpPr>
        <p:spPr bwMode="auto">
          <a:xfrm>
            <a:off x="10336941" y="3120627"/>
            <a:ext cx="466422" cy="292688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5750BE77-EBF8-4151-850E-3903C6742F1A}"/>
              </a:ext>
            </a:extLst>
          </p:cNvPr>
          <p:cNvSpPr/>
          <p:nvPr/>
        </p:nvSpPr>
        <p:spPr bwMode="auto">
          <a:xfrm>
            <a:off x="7119376" y="3130355"/>
            <a:ext cx="466422" cy="292688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F9842786-2B07-4E83-9BF6-678ABFD7A2E8}"/>
              </a:ext>
            </a:extLst>
          </p:cNvPr>
          <p:cNvSpPr/>
          <p:nvPr/>
        </p:nvSpPr>
        <p:spPr bwMode="auto">
          <a:xfrm>
            <a:off x="3523149" y="2539855"/>
            <a:ext cx="406300" cy="219821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7" name="Rectangle 15">
            <a:extLst>
              <a:ext uri="{FF2B5EF4-FFF2-40B4-BE49-F238E27FC236}">
                <a16:creationId xmlns:a16="http://schemas.microsoft.com/office/drawing/2014/main" id="{151A993F-F4D5-45E9-A23C-3297A5D75CB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5959636" y="6381750"/>
            <a:ext cx="5714736" cy="215900"/>
          </a:xfrm>
          <a:prstGeom prst="rect">
            <a:avLst/>
          </a:prstGeom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r>
              <a:rPr lang="de-DE" dirty="0"/>
              <a:t> Claudia Glase (DWD)	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Hochwasser gemeinsam meistern</a:t>
            </a:r>
            <a:endParaRPr lang="de-DE" dirty="0"/>
          </a:p>
        </p:txBody>
      </p:sp>
      <p:sp>
        <p:nvSpPr>
          <p:cNvPr id="38" name="Titel 1">
            <a:extLst>
              <a:ext uri="{FF2B5EF4-FFF2-40B4-BE49-F238E27FC236}">
                <a16:creationId xmlns:a16="http://schemas.microsoft.com/office/drawing/2014/main" id="{77D76183-4A92-4BB1-AFC0-D3B3FC8E8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051" y="1196975"/>
            <a:ext cx="11137900" cy="431800"/>
          </a:xfrm>
        </p:spPr>
        <p:txBody>
          <a:bodyPr/>
          <a:lstStyle/>
          <a:p>
            <a:r>
              <a:rPr lang="de-DE" dirty="0"/>
              <a:t>Noch mehr Vorhersagen – Ensemble … 8 Uhr morgens</a:t>
            </a:r>
            <a:endParaRPr lang="de-DE" sz="1800" dirty="0"/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C5BE71C0-7AC6-4870-9D0C-C36E1DE4579A}"/>
              </a:ext>
            </a:extLst>
          </p:cNvPr>
          <p:cNvSpPr/>
          <p:nvPr/>
        </p:nvSpPr>
        <p:spPr bwMode="auto">
          <a:xfrm>
            <a:off x="3888269" y="3120627"/>
            <a:ext cx="466422" cy="292688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2B0239E9-9D31-41E8-9029-698A820DCCDD}"/>
              </a:ext>
            </a:extLst>
          </p:cNvPr>
          <p:cNvSpPr/>
          <p:nvPr/>
        </p:nvSpPr>
        <p:spPr bwMode="auto">
          <a:xfrm>
            <a:off x="3553004" y="4624956"/>
            <a:ext cx="406300" cy="219821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CA31909F-4429-4979-B137-E1C9AE533087}"/>
              </a:ext>
            </a:extLst>
          </p:cNvPr>
          <p:cNvSpPr/>
          <p:nvPr/>
        </p:nvSpPr>
        <p:spPr bwMode="auto">
          <a:xfrm>
            <a:off x="6761647" y="2539855"/>
            <a:ext cx="406300" cy="219821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4D6571B7-5D35-4053-908C-B349A91E6CC3}"/>
              </a:ext>
            </a:extLst>
          </p:cNvPr>
          <p:cNvSpPr/>
          <p:nvPr/>
        </p:nvSpPr>
        <p:spPr bwMode="auto">
          <a:xfrm>
            <a:off x="6791502" y="4624956"/>
            <a:ext cx="406300" cy="219821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574388AB-673A-4052-8D79-47EFAD7F5BB7}"/>
              </a:ext>
            </a:extLst>
          </p:cNvPr>
          <p:cNvSpPr/>
          <p:nvPr/>
        </p:nvSpPr>
        <p:spPr bwMode="auto">
          <a:xfrm>
            <a:off x="10014274" y="2539855"/>
            <a:ext cx="406300" cy="219821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FE35D79A-C9F6-4CB1-AC9C-B18B6CB9C3CD}"/>
              </a:ext>
            </a:extLst>
          </p:cNvPr>
          <p:cNvSpPr/>
          <p:nvPr/>
        </p:nvSpPr>
        <p:spPr bwMode="auto">
          <a:xfrm>
            <a:off x="10044129" y="4624956"/>
            <a:ext cx="406300" cy="219821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9E0F0F7A-C6D0-4621-B7DC-28A163B4B354}"/>
              </a:ext>
            </a:extLst>
          </p:cNvPr>
          <p:cNvSpPr/>
          <p:nvPr/>
        </p:nvSpPr>
        <p:spPr>
          <a:xfrm>
            <a:off x="300123" y="6126259"/>
            <a:ext cx="1182168" cy="1012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7" name="Rechteck 46">
            <a:extLst>
              <a:ext uri="{FF2B5EF4-FFF2-40B4-BE49-F238E27FC236}">
                <a16:creationId xmlns:a16="http://schemas.microsoft.com/office/drawing/2014/main" id="{E428C455-18F7-409B-A9C0-13A868F59117}"/>
              </a:ext>
            </a:extLst>
          </p:cNvPr>
          <p:cNvSpPr/>
          <p:nvPr/>
        </p:nvSpPr>
        <p:spPr>
          <a:xfrm>
            <a:off x="1364293" y="6046353"/>
            <a:ext cx="770913" cy="64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F29BA5D9-B90C-4CDD-B9E6-0E7A5A258D55}"/>
              </a:ext>
            </a:extLst>
          </p:cNvPr>
          <p:cNvSpPr/>
          <p:nvPr/>
        </p:nvSpPr>
        <p:spPr>
          <a:xfrm>
            <a:off x="370035" y="3503429"/>
            <a:ext cx="904775" cy="2622830"/>
          </a:xfrm>
          <a:prstGeom prst="rect">
            <a:avLst/>
          </a:prstGeom>
          <a:noFill/>
          <a:ln w="25400">
            <a:solidFill>
              <a:srgbClr val="3965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6" name="Grafik 25">
            <a:extLst>
              <a:ext uri="{FF2B5EF4-FFF2-40B4-BE49-F238E27FC236}">
                <a16:creationId xmlns:a16="http://schemas.microsoft.com/office/drawing/2014/main" id="{887280C0-46F4-4367-B798-D44C790F46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4233" y="3597994"/>
            <a:ext cx="534675" cy="2486859"/>
          </a:xfrm>
          <a:prstGeom prst="rect">
            <a:avLst/>
          </a:prstGeom>
        </p:spPr>
      </p:pic>
      <p:sp>
        <p:nvSpPr>
          <p:cNvPr id="40" name="Rechteck 39">
            <a:extLst>
              <a:ext uri="{FF2B5EF4-FFF2-40B4-BE49-F238E27FC236}">
                <a16:creationId xmlns:a16="http://schemas.microsoft.com/office/drawing/2014/main" id="{5A272A24-378B-453A-A1B4-A351F5B33824}"/>
              </a:ext>
            </a:extLst>
          </p:cNvPr>
          <p:cNvSpPr/>
          <p:nvPr/>
        </p:nvSpPr>
        <p:spPr>
          <a:xfrm>
            <a:off x="1474233" y="3577257"/>
            <a:ext cx="542733" cy="2453279"/>
          </a:xfrm>
          <a:prstGeom prst="rect">
            <a:avLst/>
          </a:prstGeom>
          <a:noFill/>
          <a:ln w="25400">
            <a:solidFill>
              <a:srgbClr val="3965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89A02A39-345C-4061-85C9-DA682585CD39}"/>
              </a:ext>
            </a:extLst>
          </p:cNvPr>
          <p:cNvSpPr txBox="1"/>
          <p:nvPr/>
        </p:nvSpPr>
        <p:spPr>
          <a:xfrm>
            <a:off x="2276049" y="3968349"/>
            <a:ext cx="9727801" cy="2616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1100" b="1" dirty="0">
                <a:latin typeface="Arial" panose="020B0604020202020204" pitchFamily="34" charset="0"/>
                <a:cs typeface="Arial" panose="020B0604020202020204" pitchFamily="34" charset="0"/>
              </a:rPr>
              <a:t>	mehr als 25 mm/h		             mehr als 40 mm/h		                             mehr als 70 mm/h</a:t>
            </a:r>
          </a:p>
        </p:txBody>
      </p:sp>
      <p:sp>
        <p:nvSpPr>
          <p:cNvPr id="41" name="Textfeld 40">
            <a:extLst>
              <a:ext uri="{FF2B5EF4-FFF2-40B4-BE49-F238E27FC236}">
                <a16:creationId xmlns:a16="http://schemas.microsoft.com/office/drawing/2014/main" id="{338C0991-F63C-4BEF-986F-92291CA4F1D1}"/>
              </a:ext>
            </a:extLst>
          </p:cNvPr>
          <p:cNvSpPr txBox="1"/>
          <p:nvPr/>
        </p:nvSpPr>
        <p:spPr>
          <a:xfrm>
            <a:off x="2278647" y="1897426"/>
            <a:ext cx="9730473" cy="2616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1100" b="1" dirty="0">
                <a:latin typeface="Arial" panose="020B0604020202020204" pitchFamily="34" charset="0"/>
                <a:cs typeface="Arial" panose="020B0604020202020204" pitchFamily="34" charset="0"/>
              </a:rPr>
              <a:t>	        Median			                90 % Perzentil	  		       Maximum	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5515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8ABF2C12-9FCE-41CA-A223-36D682E4EC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8647" y="1896027"/>
            <a:ext cx="9727801" cy="4146952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A1769819-7F39-4C6D-B809-EE0DA44053B7}"/>
              </a:ext>
            </a:extLst>
          </p:cNvPr>
          <p:cNvSpPr txBox="1"/>
          <p:nvPr/>
        </p:nvSpPr>
        <p:spPr>
          <a:xfrm>
            <a:off x="181690" y="1905780"/>
            <a:ext cx="211468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Vorhersage vom </a:t>
            </a:r>
          </a:p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Mittwoch 16.08.2023 </a:t>
            </a:r>
          </a:p>
          <a:p>
            <a:r>
              <a:rPr lang="de-DE" sz="1400" b="1" dirty="0">
                <a:latin typeface="Arial" panose="020B0604020202020204" pitchFamily="34" charset="0"/>
                <a:cs typeface="Arial" panose="020B0604020202020204" pitchFamily="34" charset="0"/>
              </a:rPr>
              <a:t>03 Uhr UTC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Niederschlagsmengen </a:t>
            </a:r>
          </a:p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von Mittwoch 15 bis </a:t>
            </a:r>
          </a:p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Donnerstag 03 Uhr UTC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786B4771-0A7A-4A4C-BDEF-5BAA759A01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606" y="3518089"/>
            <a:ext cx="885204" cy="2646670"/>
          </a:xfrm>
          <a:prstGeom prst="rect">
            <a:avLst/>
          </a:prstGeom>
          <a:ln w="28575">
            <a:noFill/>
          </a:ln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9EAFB8F2-998C-4A22-9205-56D8324A1E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6866" y="3301032"/>
            <a:ext cx="361950" cy="552450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9B077664-3FC5-4718-AC6B-2E745051AD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6866" y="5384800"/>
            <a:ext cx="361950" cy="552450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C99B839E-7220-492E-B36B-00A41DC8F362}"/>
              </a:ext>
            </a:extLst>
          </p:cNvPr>
          <p:cNvSpPr/>
          <p:nvPr/>
        </p:nvSpPr>
        <p:spPr bwMode="auto">
          <a:xfrm>
            <a:off x="10335839" y="5180653"/>
            <a:ext cx="466422" cy="292688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C35FF54C-D17C-4907-BDB7-68910ADF9536}"/>
              </a:ext>
            </a:extLst>
          </p:cNvPr>
          <p:cNvSpPr/>
          <p:nvPr/>
        </p:nvSpPr>
        <p:spPr bwMode="auto">
          <a:xfrm>
            <a:off x="7118274" y="5190381"/>
            <a:ext cx="466422" cy="292688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2EB609D0-1FDC-4E0C-A5A8-EAC08116536D}"/>
              </a:ext>
            </a:extLst>
          </p:cNvPr>
          <p:cNvSpPr/>
          <p:nvPr/>
        </p:nvSpPr>
        <p:spPr bwMode="auto">
          <a:xfrm>
            <a:off x="3898330" y="5187902"/>
            <a:ext cx="466422" cy="292688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EE482EF7-72A5-494F-B17A-DBFF8851CB01}"/>
              </a:ext>
            </a:extLst>
          </p:cNvPr>
          <p:cNvSpPr/>
          <p:nvPr/>
        </p:nvSpPr>
        <p:spPr bwMode="auto">
          <a:xfrm>
            <a:off x="10336941" y="3120627"/>
            <a:ext cx="466422" cy="292688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5750BE77-EBF8-4151-850E-3903C6742F1A}"/>
              </a:ext>
            </a:extLst>
          </p:cNvPr>
          <p:cNvSpPr/>
          <p:nvPr/>
        </p:nvSpPr>
        <p:spPr bwMode="auto">
          <a:xfrm>
            <a:off x="7119376" y="3130355"/>
            <a:ext cx="466422" cy="292688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F9842786-2B07-4E83-9BF6-678ABFD7A2E8}"/>
              </a:ext>
            </a:extLst>
          </p:cNvPr>
          <p:cNvSpPr/>
          <p:nvPr/>
        </p:nvSpPr>
        <p:spPr bwMode="auto">
          <a:xfrm>
            <a:off x="3523149" y="2539855"/>
            <a:ext cx="406300" cy="219821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7" name="Rectangle 15">
            <a:extLst>
              <a:ext uri="{FF2B5EF4-FFF2-40B4-BE49-F238E27FC236}">
                <a16:creationId xmlns:a16="http://schemas.microsoft.com/office/drawing/2014/main" id="{151A993F-F4D5-45E9-A23C-3297A5D75CB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5959636" y="6381750"/>
            <a:ext cx="5714736" cy="215900"/>
          </a:xfrm>
          <a:prstGeom prst="rect">
            <a:avLst/>
          </a:prstGeom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r>
              <a:rPr lang="de-DE" dirty="0"/>
              <a:t> Claudia Glase (DWD)	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Hochwasser gemeinsam meistern</a:t>
            </a:r>
            <a:endParaRPr lang="de-DE" dirty="0"/>
          </a:p>
        </p:txBody>
      </p:sp>
      <p:sp>
        <p:nvSpPr>
          <p:cNvPr id="38" name="Titel 1">
            <a:extLst>
              <a:ext uri="{FF2B5EF4-FFF2-40B4-BE49-F238E27FC236}">
                <a16:creationId xmlns:a16="http://schemas.microsoft.com/office/drawing/2014/main" id="{77D76183-4A92-4BB1-AFC0-D3B3FC8E8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051" y="1196975"/>
            <a:ext cx="11137900" cy="431800"/>
          </a:xfrm>
        </p:spPr>
        <p:txBody>
          <a:bodyPr/>
          <a:lstStyle/>
          <a:p>
            <a:r>
              <a:rPr lang="de-DE" dirty="0"/>
              <a:t>Noch mehr Vorhersagen – Ensemble … 8 Uhr morgens</a:t>
            </a:r>
            <a:endParaRPr lang="de-DE" sz="1800" dirty="0"/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C5BE71C0-7AC6-4870-9D0C-C36E1DE4579A}"/>
              </a:ext>
            </a:extLst>
          </p:cNvPr>
          <p:cNvSpPr/>
          <p:nvPr/>
        </p:nvSpPr>
        <p:spPr bwMode="auto">
          <a:xfrm>
            <a:off x="3888269" y="3120627"/>
            <a:ext cx="466422" cy="292688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2B0239E9-9D31-41E8-9029-698A820DCCDD}"/>
              </a:ext>
            </a:extLst>
          </p:cNvPr>
          <p:cNvSpPr/>
          <p:nvPr/>
        </p:nvSpPr>
        <p:spPr bwMode="auto">
          <a:xfrm>
            <a:off x="3553004" y="4624956"/>
            <a:ext cx="406300" cy="219821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CA31909F-4429-4979-B137-E1C9AE533087}"/>
              </a:ext>
            </a:extLst>
          </p:cNvPr>
          <p:cNvSpPr/>
          <p:nvPr/>
        </p:nvSpPr>
        <p:spPr bwMode="auto">
          <a:xfrm>
            <a:off x="6761647" y="2539855"/>
            <a:ext cx="406300" cy="219821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4D6571B7-5D35-4053-908C-B349A91E6CC3}"/>
              </a:ext>
            </a:extLst>
          </p:cNvPr>
          <p:cNvSpPr/>
          <p:nvPr/>
        </p:nvSpPr>
        <p:spPr bwMode="auto">
          <a:xfrm>
            <a:off x="6791502" y="4624956"/>
            <a:ext cx="406300" cy="219821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574388AB-673A-4052-8D79-47EFAD7F5BB7}"/>
              </a:ext>
            </a:extLst>
          </p:cNvPr>
          <p:cNvSpPr/>
          <p:nvPr/>
        </p:nvSpPr>
        <p:spPr bwMode="auto">
          <a:xfrm>
            <a:off x="10014274" y="2539855"/>
            <a:ext cx="406300" cy="219821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FE35D79A-C9F6-4CB1-AC9C-B18B6CB9C3CD}"/>
              </a:ext>
            </a:extLst>
          </p:cNvPr>
          <p:cNvSpPr/>
          <p:nvPr/>
        </p:nvSpPr>
        <p:spPr bwMode="auto">
          <a:xfrm>
            <a:off x="10044129" y="4624956"/>
            <a:ext cx="406300" cy="219821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9E0F0F7A-C6D0-4621-B7DC-28A163B4B354}"/>
              </a:ext>
            </a:extLst>
          </p:cNvPr>
          <p:cNvSpPr/>
          <p:nvPr/>
        </p:nvSpPr>
        <p:spPr>
          <a:xfrm>
            <a:off x="300123" y="6126259"/>
            <a:ext cx="1182168" cy="1012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7" name="Rechteck 46">
            <a:extLst>
              <a:ext uri="{FF2B5EF4-FFF2-40B4-BE49-F238E27FC236}">
                <a16:creationId xmlns:a16="http://schemas.microsoft.com/office/drawing/2014/main" id="{E428C455-18F7-409B-A9C0-13A868F59117}"/>
              </a:ext>
            </a:extLst>
          </p:cNvPr>
          <p:cNvSpPr/>
          <p:nvPr/>
        </p:nvSpPr>
        <p:spPr>
          <a:xfrm>
            <a:off x="1364293" y="6046353"/>
            <a:ext cx="770913" cy="64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F29BA5D9-B90C-4CDD-B9E6-0E7A5A258D55}"/>
              </a:ext>
            </a:extLst>
          </p:cNvPr>
          <p:cNvSpPr/>
          <p:nvPr/>
        </p:nvSpPr>
        <p:spPr>
          <a:xfrm>
            <a:off x="370035" y="3503429"/>
            <a:ext cx="904775" cy="2622830"/>
          </a:xfrm>
          <a:prstGeom prst="rect">
            <a:avLst/>
          </a:prstGeom>
          <a:noFill/>
          <a:ln w="25400">
            <a:solidFill>
              <a:srgbClr val="3965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6" name="Grafik 25">
            <a:extLst>
              <a:ext uri="{FF2B5EF4-FFF2-40B4-BE49-F238E27FC236}">
                <a16:creationId xmlns:a16="http://schemas.microsoft.com/office/drawing/2014/main" id="{887280C0-46F4-4367-B798-D44C790F46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4233" y="3597994"/>
            <a:ext cx="534675" cy="2486859"/>
          </a:xfrm>
          <a:prstGeom prst="rect">
            <a:avLst/>
          </a:prstGeom>
        </p:spPr>
      </p:pic>
      <p:sp>
        <p:nvSpPr>
          <p:cNvPr id="40" name="Rechteck 39">
            <a:extLst>
              <a:ext uri="{FF2B5EF4-FFF2-40B4-BE49-F238E27FC236}">
                <a16:creationId xmlns:a16="http://schemas.microsoft.com/office/drawing/2014/main" id="{5A272A24-378B-453A-A1B4-A351F5B33824}"/>
              </a:ext>
            </a:extLst>
          </p:cNvPr>
          <p:cNvSpPr/>
          <p:nvPr/>
        </p:nvSpPr>
        <p:spPr>
          <a:xfrm>
            <a:off x="1474233" y="3577257"/>
            <a:ext cx="542733" cy="2453279"/>
          </a:xfrm>
          <a:prstGeom prst="rect">
            <a:avLst/>
          </a:prstGeom>
          <a:noFill/>
          <a:ln w="25400">
            <a:solidFill>
              <a:srgbClr val="3965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89A02A39-345C-4061-85C9-DA682585CD39}"/>
              </a:ext>
            </a:extLst>
          </p:cNvPr>
          <p:cNvSpPr txBox="1"/>
          <p:nvPr/>
        </p:nvSpPr>
        <p:spPr>
          <a:xfrm>
            <a:off x="2276049" y="3968349"/>
            <a:ext cx="9727801" cy="2616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1100" b="1" dirty="0">
                <a:latin typeface="Arial" panose="020B0604020202020204" pitchFamily="34" charset="0"/>
                <a:cs typeface="Arial" panose="020B0604020202020204" pitchFamily="34" charset="0"/>
              </a:rPr>
              <a:t>	mehr als 25 mm/h		             mehr als 40 mm/h		                             mehr als 70 mm/h</a:t>
            </a:r>
          </a:p>
        </p:txBody>
      </p:sp>
      <p:sp>
        <p:nvSpPr>
          <p:cNvPr id="41" name="Textfeld 40">
            <a:extLst>
              <a:ext uri="{FF2B5EF4-FFF2-40B4-BE49-F238E27FC236}">
                <a16:creationId xmlns:a16="http://schemas.microsoft.com/office/drawing/2014/main" id="{338C0991-F63C-4BEF-986F-92291CA4F1D1}"/>
              </a:ext>
            </a:extLst>
          </p:cNvPr>
          <p:cNvSpPr txBox="1"/>
          <p:nvPr/>
        </p:nvSpPr>
        <p:spPr>
          <a:xfrm>
            <a:off x="2278647" y="1897426"/>
            <a:ext cx="9730473" cy="2616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1100" b="1" dirty="0">
                <a:latin typeface="Arial" panose="020B0604020202020204" pitchFamily="34" charset="0"/>
                <a:cs typeface="Arial" panose="020B0604020202020204" pitchFamily="34" charset="0"/>
              </a:rPr>
              <a:t>	        Median			                90 % Perzentil	  		       Maximum	</a:t>
            </a:r>
          </a:p>
        </p:txBody>
      </p:sp>
      <p:sp>
        <p:nvSpPr>
          <p:cNvPr id="74" name="Rechteck 7">
            <a:extLst>
              <a:ext uri="{FF2B5EF4-FFF2-40B4-BE49-F238E27FC236}">
                <a16:creationId xmlns:a16="http://schemas.microsoft.com/office/drawing/2014/main" id="{0CAB2516-1A94-4F63-B87E-B91ED725A335}"/>
              </a:ext>
            </a:extLst>
          </p:cNvPr>
          <p:cNvSpPr/>
          <p:nvPr/>
        </p:nvSpPr>
        <p:spPr>
          <a:xfrm>
            <a:off x="3486042" y="2156166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5" name="Rechteck 7">
            <a:extLst>
              <a:ext uri="{FF2B5EF4-FFF2-40B4-BE49-F238E27FC236}">
                <a16:creationId xmlns:a16="http://schemas.microsoft.com/office/drawing/2014/main" id="{1D65390E-B6A5-43AE-9416-78E192B99A03}"/>
              </a:ext>
            </a:extLst>
          </p:cNvPr>
          <p:cNvSpPr/>
          <p:nvPr/>
        </p:nvSpPr>
        <p:spPr>
          <a:xfrm rot="10800000">
            <a:off x="3487097" y="2659862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6" name="Rechteck 75">
            <a:extLst>
              <a:ext uri="{FF2B5EF4-FFF2-40B4-BE49-F238E27FC236}">
                <a16:creationId xmlns:a16="http://schemas.microsoft.com/office/drawing/2014/main" id="{700A3A0A-9786-4A2D-99C0-8781E688C93B}"/>
              </a:ext>
            </a:extLst>
          </p:cNvPr>
          <p:cNvSpPr/>
          <p:nvPr/>
        </p:nvSpPr>
        <p:spPr>
          <a:xfrm>
            <a:off x="2289229" y="2153891"/>
            <a:ext cx="1195778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7" name="Rechteck 76">
            <a:extLst>
              <a:ext uri="{FF2B5EF4-FFF2-40B4-BE49-F238E27FC236}">
                <a16:creationId xmlns:a16="http://schemas.microsoft.com/office/drawing/2014/main" id="{5DAD69F5-4972-458B-8175-493738EA6E86}"/>
              </a:ext>
            </a:extLst>
          </p:cNvPr>
          <p:cNvSpPr/>
          <p:nvPr/>
        </p:nvSpPr>
        <p:spPr>
          <a:xfrm>
            <a:off x="3966891" y="2156280"/>
            <a:ext cx="1173885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8" name="Rechteck 77">
            <a:extLst>
              <a:ext uri="{FF2B5EF4-FFF2-40B4-BE49-F238E27FC236}">
                <a16:creationId xmlns:a16="http://schemas.microsoft.com/office/drawing/2014/main" id="{8B1B90B6-4D18-437F-9CD9-BB063D29F3E1}"/>
              </a:ext>
            </a:extLst>
          </p:cNvPr>
          <p:cNvSpPr/>
          <p:nvPr/>
        </p:nvSpPr>
        <p:spPr>
          <a:xfrm>
            <a:off x="3486767" y="3148069"/>
            <a:ext cx="482207" cy="726011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9" name="Rechteck 7">
            <a:extLst>
              <a:ext uri="{FF2B5EF4-FFF2-40B4-BE49-F238E27FC236}">
                <a16:creationId xmlns:a16="http://schemas.microsoft.com/office/drawing/2014/main" id="{9B23B1D4-45DF-4EFB-ADDC-AD3A64FEB48B}"/>
              </a:ext>
            </a:extLst>
          </p:cNvPr>
          <p:cNvSpPr/>
          <p:nvPr/>
        </p:nvSpPr>
        <p:spPr>
          <a:xfrm>
            <a:off x="3511694" y="4227907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0" name="Rechteck 7">
            <a:extLst>
              <a:ext uri="{FF2B5EF4-FFF2-40B4-BE49-F238E27FC236}">
                <a16:creationId xmlns:a16="http://schemas.microsoft.com/office/drawing/2014/main" id="{839082B4-531F-4AAB-94EC-9317E5B1A28C}"/>
              </a:ext>
            </a:extLst>
          </p:cNvPr>
          <p:cNvSpPr/>
          <p:nvPr/>
        </p:nvSpPr>
        <p:spPr>
          <a:xfrm rot="10800000">
            <a:off x="3512749" y="4749709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1" name="Rechteck 80">
            <a:extLst>
              <a:ext uri="{FF2B5EF4-FFF2-40B4-BE49-F238E27FC236}">
                <a16:creationId xmlns:a16="http://schemas.microsoft.com/office/drawing/2014/main" id="{BE4B2573-CB15-4DB1-AF69-972ED40A5C7D}"/>
              </a:ext>
            </a:extLst>
          </p:cNvPr>
          <p:cNvSpPr/>
          <p:nvPr/>
        </p:nvSpPr>
        <p:spPr>
          <a:xfrm>
            <a:off x="2314881" y="4225632"/>
            <a:ext cx="1195778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2" name="Rechteck 81">
            <a:extLst>
              <a:ext uri="{FF2B5EF4-FFF2-40B4-BE49-F238E27FC236}">
                <a16:creationId xmlns:a16="http://schemas.microsoft.com/office/drawing/2014/main" id="{6301A31B-AD80-48E6-9A34-7807311DDA54}"/>
              </a:ext>
            </a:extLst>
          </p:cNvPr>
          <p:cNvSpPr/>
          <p:nvPr/>
        </p:nvSpPr>
        <p:spPr>
          <a:xfrm>
            <a:off x="3992543" y="4228021"/>
            <a:ext cx="1173885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3" name="Rechteck 82">
            <a:extLst>
              <a:ext uri="{FF2B5EF4-FFF2-40B4-BE49-F238E27FC236}">
                <a16:creationId xmlns:a16="http://schemas.microsoft.com/office/drawing/2014/main" id="{21F7D0AC-6F43-476C-AE52-A66CBDD6A9C7}"/>
              </a:ext>
            </a:extLst>
          </p:cNvPr>
          <p:cNvSpPr/>
          <p:nvPr/>
        </p:nvSpPr>
        <p:spPr>
          <a:xfrm>
            <a:off x="3512419" y="5237916"/>
            <a:ext cx="482207" cy="726011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4" name="Rechteck 7">
            <a:extLst>
              <a:ext uri="{FF2B5EF4-FFF2-40B4-BE49-F238E27FC236}">
                <a16:creationId xmlns:a16="http://schemas.microsoft.com/office/drawing/2014/main" id="{BC652D4E-8CF2-4027-8212-AAFAFDA72615}"/>
              </a:ext>
            </a:extLst>
          </p:cNvPr>
          <p:cNvSpPr/>
          <p:nvPr/>
        </p:nvSpPr>
        <p:spPr>
          <a:xfrm>
            <a:off x="6751317" y="4235455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5" name="Rechteck 7">
            <a:extLst>
              <a:ext uri="{FF2B5EF4-FFF2-40B4-BE49-F238E27FC236}">
                <a16:creationId xmlns:a16="http://schemas.microsoft.com/office/drawing/2014/main" id="{179715F2-058E-4699-81BE-A3B8F23C2410}"/>
              </a:ext>
            </a:extLst>
          </p:cNvPr>
          <p:cNvSpPr/>
          <p:nvPr/>
        </p:nvSpPr>
        <p:spPr>
          <a:xfrm rot="10800000">
            <a:off x="6752372" y="4748204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6" name="Rechteck 85">
            <a:extLst>
              <a:ext uri="{FF2B5EF4-FFF2-40B4-BE49-F238E27FC236}">
                <a16:creationId xmlns:a16="http://schemas.microsoft.com/office/drawing/2014/main" id="{83D70B86-8733-4B53-95CF-C49236B6FACD}"/>
              </a:ext>
            </a:extLst>
          </p:cNvPr>
          <p:cNvSpPr/>
          <p:nvPr/>
        </p:nvSpPr>
        <p:spPr>
          <a:xfrm>
            <a:off x="5554504" y="4233180"/>
            <a:ext cx="1195778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7" name="Rechteck 86">
            <a:extLst>
              <a:ext uri="{FF2B5EF4-FFF2-40B4-BE49-F238E27FC236}">
                <a16:creationId xmlns:a16="http://schemas.microsoft.com/office/drawing/2014/main" id="{69995E68-543B-4CFB-8B52-875845E96149}"/>
              </a:ext>
            </a:extLst>
          </p:cNvPr>
          <p:cNvSpPr/>
          <p:nvPr/>
        </p:nvSpPr>
        <p:spPr>
          <a:xfrm>
            <a:off x="7232166" y="4235569"/>
            <a:ext cx="1173885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8" name="Rechteck 87">
            <a:extLst>
              <a:ext uri="{FF2B5EF4-FFF2-40B4-BE49-F238E27FC236}">
                <a16:creationId xmlns:a16="http://schemas.microsoft.com/office/drawing/2014/main" id="{767257A4-5737-4E86-9705-C157C10FB12D}"/>
              </a:ext>
            </a:extLst>
          </p:cNvPr>
          <p:cNvSpPr/>
          <p:nvPr/>
        </p:nvSpPr>
        <p:spPr>
          <a:xfrm>
            <a:off x="6752042" y="5236411"/>
            <a:ext cx="482207" cy="726011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9" name="Rechteck 7">
            <a:extLst>
              <a:ext uri="{FF2B5EF4-FFF2-40B4-BE49-F238E27FC236}">
                <a16:creationId xmlns:a16="http://schemas.microsoft.com/office/drawing/2014/main" id="{D1A2F381-A860-4831-B6AC-DB2A29BB91B5}"/>
              </a:ext>
            </a:extLst>
          </p:cNvPr>
          <p:cNvSpPr/>
          <p:nvPr/>
        </p:nvSpPr>
        <p:spPr>
          <a:xfrm>
            <a:off x="6731009" y="2151717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0" name="Rechteck 7">
            <a:extLst>
              <a:ext uri="{FF2B5EF4-FFF2-40B4-BE49-F238E27FC236}">
                <a16:creationId xmlns:a16="http://schemas.microsoft.com/office/drawing/2014/main" id="{408F3F7D-F9B1-4F77-AD1D-391039CF284A}"/>
              </a:ext>
            </a:extLst>
          </p:cNvPr>
          <p:cNvSpPr/>
          <p:nvPr/>
        </p:nvSpPr>
        <p:spPr>
          <a:xfrm rot="10800000">
            <a:off x="6732064" y="2664466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1" name="Rechteck 90">
            <a:extLst>
              <a:ext uri="{FF2B5EF4-FFF2-40B4-BE49-F238E27FC236}">
                <a16:creationId xmlns:a16="http://schemas.microsoft.com/office/drawing/2014/main" id="{46E2A8EF-AE0F-4FC2-AFB3-F9F4141BE91B}"/>
              </a:ext>
            </a:extLst>
          </p:cNvPr>
          <p:cNvSpPr/>
          <p:nvPr/>
        </p:nvSpPr>
        <p:spPr>
          <a:xfrm>
            <a:off x="5534196" y="2158495"/>
            <a:ext cx="1195778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2" name="Rechteck 91">
            <a:extLst>
              <a:ext uri="{FF2B5EF4-FFF2-40B4-BE49-F238E27FC236}">
                <a16:creationId xmlns:a16="http://schemas.microsoft.com/office/drawing/2014/main" id="{0A87A1FC-266F-4468-B33E-35C079B712F5}"/>
              </a:ext>
            </a:extLst>
          </p:cNvPr>
          <p:cNvSpPr/>
          <p:nvPr/>
        </p:nvSpPr>
        <p:spPr>
          <a:xfrm>
            <a:off x="7211858" y="2151831"/>
            <a:ext cx="1173885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3" name="Rechteck 92">
            <a:extLst>
              <a:ext uri="{FF2B5EF4-FFF2-40B4-BE49-F238E27FC236}">
                <a16:creationId xmlns:a16="http://schemas.microsoft.com/office/drawing/2014/main" id="{B1D4E397-482E-4674-A889-156FE11578D6}"/>
              </a:ext>
            </a:extLst>
          </p:cNvPr>
          <p:cNvSpPr/>
          <p:nvPr/>
        </p:nvSpPr>
        <p:spPr>
          <a:xfrm>
            <a:off x="6731734" y="3152673"/>
            <a:ext cx="482207" cy="726011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4" name="Rechteck 7">
            <a:extLst>
              <a:ext uri="{FF2B5EF4-FFF2-40B4-BE49-F238E27FC236}">
                <a16:creationId xmlns:a16="http://schemas.microsoft.com/office/drawing/2014/main" id="{E855F160-8E1C-49D3-A0AA-B90FCEC8C147}"/>
              </a:ext>
            </a:extLst>
          </p:cNvPr>
          <p:cNvSpPr/>
          <p:nvPr/>
        </p:nvSpPr>
        <p:spPr>
          <a:xfrm>
            <a:off x="9975878" y="2154665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5" name="Rechteck 7">
            <a:extLst>
              <a:ext uri="{FF2B5EF4-FFF2-40B4-BE49-F238E27FC236}">
                <a16:creationId xmlns:a16="http://schemas.microsoft.com/office/drawing/2014/main" id="{2084B2CA-8A55-4671-8E95-192F3640CCA8}"/>
              </a:ext>
            </a:extLst>
          </p:cNvPr>
          <p:cNvSpPr/>
          <p:nvPr/>
        </p:nvSpPr>
        <p:spPr>
          <a:xfrm rot="10800000">
            <a:off x="9976933" y="2658361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6" name="Rechteck 95">
            <a:extLst>
              <a:ext uri="{FF2B5EF4-FFF2-40B4-BE49-F238E27FC236}">
                <a16:creationId xmlns:a16="http://schemas.microsoft.com/office/drawing/2014/main" id="{AA4F40CA-D265-41B1-859E-226D1C4CF1DC}"/>
              </a:ext>
            </a:extLst>
          </p:cNvPr>
          <p:cNvSpPr/>
          <p:nvPr/>
        </p:nvSpPr>
        <p:spPr>
          <a:xfrm>
            <a:off x="8779065" y="2152390"/>
            <a:ext cx="1195778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7" name="Rechteck 96">
            <a:extLst>
              <a:ext uri="{FF2B5EF4-FFF2-40B4-BE49-F238E27FC236}">
                <a16:creationId xmlns:a16="http://schemas.microsoft.com/office/drawing/2014/main" id="{AAAB9EAA-3A8B-4CE6-B242-C42E1F674FF6}"/>
              </a:ext>
            </a:extLst>
          </p:cNvPr>
          <p:cNvSpPr/>
          <p:nvPr/>
        </p:nvSpPr>
        <p:spPr>
          <a:xfrm>
            <a:off x="10456727" y="2154779"/>
            <a:ext cx="1173885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8" name="Rechteck 97">
            <a:extLst>
              <a:ext uri="{FF2B5EF4-FFF2-40B4-BE49-F238E27FC236}">
                <a16:creationId xmlns:a16="http://schemas.microsoft.com/office/drawing/2014/main" id="{EB279E1C-5114-42EE-9129-F9A0DB3E19F2}"/>
              </a:ext>
            </a:extLst>
          </p:cNvPr>
          <p:cNvSpPr/>
          <p:nvPr/>
        </p:nvSpPr>
        <p:spPr>
          <a:xfrm>
            <a:off x="9976603" y="3146568"/>
            <a:ext cx="482207" cy="726011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9" name="Rechteck 7">
            <a:extLst>
              <a:ext uri="{FF2B5EF4-FFF2-40B4-BE49-F238E27FC236}">
                <a16:creationId xmlns:a16="http://schemas.microsoft.com/office/drawing/2014/main" id="{7CBC361B-19EA-44F7-B2DC-1522039E56AC}"/>
              </a:ext>
            </a:extLst>
          </p:cNvPr>
          <p:cNvSpPr/>
          <p:nvPr/>
        </p:nvSpPr>
        <p:spPr>
          <a:xfrm>
            <a:off x="10010942" y="4225149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0" name="Rechteck 7">
            <a:extLst>
              <a:ext uri="{FF2B5EF4-FFF2-40B4-BE49-F238E27FC236}">
                <a16:creationId xmlns:a16="http://schemas.microsoft.com/office/drawing/2014/main" id="{C57920E5-68EE-4A95-8448-F1013F9191C6}"/>
              </a:ext>
            </a:extLst>
          </p:cNvPr>
          <p:cNvSpPr/>
          <p:nvPr/>
        </p:nvSpPr>
        <p:spPr>
          <a:xfrm rot="10800000">
            <a:off x="10011272" y="4747312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1" name="Rechteck 100">
            <a:extLst>
              <a:ext uri="{FF2B5EF4-FFF2-40B4-BE49-F238E27FC236}">
                <a16:creationId xmlns:a16="http://schemas.microsoft.com/office/drawing/2014/main" id="{0815F169-DAEA-4FB2-A07A-C33C9D2BB58E}"/>
              </a:ext>
            </a:extLst>
          </p:cNvPr>
          <p:cNvSpPr/>
          <p:nvPr/>
        </p:nvSpPr>
        <p:spPr>
          <a:xfrm>
            <a:off x="8816020" y="4229959"/>
            <a:ext cx="1195778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2" name="Rechteck 101">
            <a:extLst>
              <a:ext uri="{FF2B5EF4-FFF2-40B4-BE49-F238E27FC236}">
                <a16:creationId xmlns:a16="http://schemas.microsoft.com/office/drawing/2014/main" id="{B2619E6A-811B-40B7-AC02-76DF85D1F1C4}"/>
              </a:ext>
            </a:extLst>
          </p:cNvPr>
          <p:cNvSpPr/>
          <p:nvPr/>
        </p:nvSpPr>
        <p:spPr>
          <a:xfrm>
            <a:off x="10491066" y="4225624"/>
            <a:ext cx="1173885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3" name="Rechteck 102">
            <a:extLst>
              <a:ext uri="{FF2B5EF4-FFF2-40B4-BE49-F238E27FC236}">
                <a16:creationId xmlns:a16="http://schemas.microsoft.com/office/drawing/2014/main" id="{2CFDA21E-2EAC-455E-BA13-7579C1038C88}"/>
              </a:ext>
            </a:extLst>
          </p:cNvPr>
          <p:cNvSpPr/>
          <p:nvPr/>
        </p:nvSpPr>
        <p:spPr>
          <a:xfrm>
            <a:off x="10010942" y="5235519"/>
            <a:ext cx="482207" cy="726011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66442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D2307150-B2B0-481F-88B3-5B2BE1D07C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8800" y="1897200"/>
            <a:ext cx="9704571" cy="4145143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A1769819-7F39-4C6D-B809-EE0DA44053B7}"/>
              </a:ext>
            </a:extLst>
          </p:cNvPr>
          <p:cNvSpPr txBox="1"/>
          <p:nvPr/>
        </p:nvSpPr>
        <p:spPr>
          <a:xfrm>
            <a:off x="181690" y="1905780"/>
            <a:ext cx="211468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Vorhersage vom </a:t>
            </a:r>
          </a:p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Mittwoch 16.08.2023 </a:t>
            </a:r>
          </a:p>
          <a:p>
            <a:r>
              <a:rPr lang="de-DE" sz="1400" b="1" dirty="0">
                <a:latin typeface="Arial" panose="020B0604020202020204" pitchFamily="34" charset="0"/>
                <a:cs typeface="Arial" panose="020B0604020202020204" pitchFamily="34" charset="0"/>
              </a:rPr>
              <a:t>06 Uhr UTC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Niederschlagsmengen </a:t>
            </a:r>
          </a:p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von Mittwoch 15 bis </a:t>
            </a:r>
          </a:p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Donnerstag 03 Uhr UTC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786B4771-0A7A-4A4C-BDEF-5BAA759A01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606" y="3518089"/>
            <a:ext cx="885204" cy="2646670"/>
          </a:xfrm>
          <a:prstGeom prst="rect">
            <a:avLst/>
          </a:prstGeom>
          <a:ln w="28575">
            <a:noFill/>
          </a:ln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9EAFB8F2-998C-4A22-9205-56D8324A1E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6866" y="3301032"/>
            <a:ext cx="361950" cy="552450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9B077664-3FC5-4718-AC6B-2E745051AD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6866" y="5384800"/>
            <a:ext cx="361950" cy="552450"/>
          </a:xfrm>
          <a:prstGeom prst="rect">
            <a:avLst/>
          </a:prstGeom>
        </p:spPr>
      </p:pic>
      <p:sp>
        <p:nvSpPr>
          <p:cNvPr id="34" name="Ellipse 33">
            <a:extLst>
              <a:ext uri="{FF2B5EF4-FFF2-40B4-BE49-F238E27FC236}">
                <a16:creationId xmlns:a16="http://schemas.microsoft.com/office/drawing/2014/main" id="{EE482EF7-72A5-494F-B17A-DBFF8851CB01}"/>
              </a:ext>
            </a:extLst>
          </p:cNvPr>
          <p:cNvSpPr/>
          <p:nvPr/>
        </p:nvSpPr>
        <p:spPr bwMode="auto">
          <a:xfrm>
            <a:off x="10336941" y="3120627"/>
            <a:ext cx="466422" cy="292688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5750BE77-EBF8-4151-850E-3903C6742F1A}"/>
              </a:ext>
            </a:extLst>
          </p:cNvPr>
          <p:cNvSpPr/>
          <p:nvPr/>
        </p:nvSpPr>
        <p:spPr bwMode="auto">
          <a:xfrm>
            <a:off x="7119376" y="3130355"/>
            <a:ext cx="466422" cy="292688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F9842786-2B07-4E83-9BF6-678ABFD7A2E8}"/>
              </a:ext>
            </a:extLst>
          </p:cNvPr>
          <p:cNvSpPr/>
          <p:nvPr/>
        </p:nvSpPr>
        <p:spPr bwMode="auto">
          <a:xfrm>
            <a:off x="3523149" y="2539855"/>
            <a:ext cx="406300" cy="219821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7" name="Rectangle 15">
            <a:extLst>
              <a:ext uri="{FF2B5EF4-FFF2-40B4-BE49-F238E27FC236}">
                <a16:creationId xmlns:a16="http://schemas.microsoft.com/office/drawing/2014/main" id="{151A993F-F4D5-45E9-A23C-3297A5D75CB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5959636" y="6381750"/>
            <a:ext cx="5714736" cy="215900"/>
          </a:xfrm>
          <a:prstGeom prst="rect">
            <a:avLst/>
          </a:prstGeom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r>
              <a:rPr lang="de-DE" dirty="0"/>
              <a:t> Claudia Glase (DWD)	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Hochwasser gemeinsam meistern</a:t>
            </a:r>
            <a:endParaRPr lang="de-DE" dirty="0"/>
          </a:p>
        </p:txBody>
      </p:sp>
      <p:sp>
        <p:nvSpPr>
          <p:cNvPr id="38" name="Titel 1">
            <a:extLst>
              <a:ext uri="{FF2B5EF4-FFF2-40B4-BE49-F238E27FC236}">
                <a16:creationId xmlns:a16="http://schemas.microsoft.com/office/drawing/2014/main" id="{77D76183-4A92-4BB1-AFC0-D3B3FC8E8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051" y="1196975"/>
            <a:ext cx="11137900" cy="431800"/>
          </a:xfrm>
        </p:spPr>
        <p:txBody>
          <a:bodyPr/>
          <a:lstStyle/>
          <a:p>
            <a:r>
              <a:rPr lang="de-DE" dirty="0"/>
              <a:t>Noch mehr Vorhersagen – Ensemble … 10 Uhr morgens</a:t>
            </a:r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C5BE71C0-7AC6-4870-9D0C-C36E1DE4579A}"/>
              </a:ext>
            </a:extLst>
          </p:cNvPr>
          <p:cNvSpPr/>
          <p:nvPr/>
        </p:nvSpPr>
        <p:spPr bwMode="auto">
          <a:xfrm>
            <a:off x="3888269" y="3120627"/>
            <a:ext cx="466422" cy="292688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2B0239E9-9D31-41E8-9029-698A820DCCDD}"/>
              </a:ext>
            </a:extLst>
          </p:cNvPr>
          <p:cNvSpPr/>
          <p:nvPr/>
        </p:nvSpPr>
        <p:spPr bwMode="auto">
          <a:xfrm>
            <a:off x="3553004" y="4624956"/>
            <a:ext cx="406300" cy="219821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CA31909F-4429-4979-B137-E1C9AE533087}"/>
              </a:ext>
            </a:extLst>
          </p:cNvPr>
          <p:cNvSpPr/>
          <p:nvPr/>
        </p:nvSpPr>
        <p:spPr bwMode="auto">
          <a:xfrm>
            <a:off x="6761647" y="2539855"/>
            <a:ext cx="406300" cy="219821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4D6571B7-5D35-4053-908C-B349A91E6CC3}"/>
              </a:ext>
            </a:extLst>
          </p:cNvPr>
          <p:cNvSpPr/>
          <p:nvPr/>
        </p:nvSpPr>
        <p:spPr bwMode="auto">
          <a:xfrm>
            <a:off x="6791502" y="4624956"/>
            <a:ext cx="406300" cy="219821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574388AB-673A-4052-8D79-47EFAD7F5BB7}"/>
              </a:ext>
            </a:extLst>
          </p:cNvPr>
          <p:cNvSpPr/>
          <p:nvPr/>
        </p:nvSpPr>
        <p:spPr bwMode="auto">
          <a:xfrm>
            <a:off x="10014274" y="2539855"/>
            <a:ext cx="406300" cy="219821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FE35D79A-C9F6-4CB1-AC9C-B18B6CB9C3CD}"/>
              </a:ext>
            </a:extLst>
          </p:cNvPr>
          <p:cNvSpPr/>
          <p:nvPr/>
        </p:nvSpPr>
        <p:spPr bwMode="auto">
          <a:xfrm>
            <a:off x="10044129" y="4624956"/>
            <a:ext cx="406300" cy="219821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5" name="Grafik 44">
            <a:extLst>
              <a:ext uri="{FF2B5EF4-FFF2-40B4-BE49-F238E27FC236}">
                <a16:creationId xmlns:a16="http://schemas.microsoft.com/office/drawing/2014/main" id="{732FAE8E-7071-43F1-B308-1E2B912B7B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4233" y="3597994"/>
            <a:ext cx="534675" cy="2486859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9E0F0F7A-C6D0-4621-B7DC-28A163B4B354}"/>
              </a:ext>
            </a:extLst>
          </p:cNvPr>
          <p:cNvSpPr/>
          <p:nvPr/>
        </p:nvSpPr>
        <p:spPr>
          <a:xfrm>
            <a:off x="300123" y="6126259"/>
            <a:ext cx="1182168" cy="1012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7" name="Rechteck 46">
            <a:extLst>
              <a:ext uri="{FF2B5EF4-FFF2-40B4-BE49-F238E27FC236}">
                <a16:creationId xmlns:a16="http://schemas.microsoft.com/office/drawing/2014/main" id="{E428C455-18F7-409B-A9C0-13A868F59117}"/>
              </a:ext>
            </a:extLst>
          </p:cNvPr>
          <p:cNvSpPr/>
          <p:nvPr/>
        </p:nvSpPr>
        <p:spPr>
          <a:xfrm>
            <a:off x="1364293" y="6046353"/>
            <a:ext cx="770913" cy="64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F29BA5D9-B90C-4CDD-B9E6-0E7A5A258D55}"/>
              </a:ext>
            </a:extLst>
          </p:cNvPr>
          <p:cNvSpPr/>
          <p:nvPr/>
        </p:nvSpPr>
        <p:spPr>
          <a:xfrm>
            <a:off x="370035" y="3503429"/>
            <a:ext cx="904775" cy="2622830"/>
          </a:xfrm>
          <a:prstGeom prst="rect">
            <a:avLst/>
          </a:prstGeom>
          <a:noFill/>
          <a:ln w="25400">
            <a:solidFill>
              <a:srgbClr val="3965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8" name="Rechteck 47">
            <a:extLst>
              <a:ext uri="{FF2B5EF4-FFF2-40B4-BE49-F238E27FC236}">
                <a16:creationId xmlns:a16="http://schemas.microsoft.com/office/drawing/2014/main" id="{42239A71-93F3-461C-9E85-3A988CB0F37B}"/>
              </a:ext>
            </a:extLst>
          </p:cNvPr>
          <p:cNvSpPr/>
          <p:nvPr/>
        </p:nvSpPr>
        <p:spPr>
          <a:xfrm>
            <a:off x="1474233" y="3577257"/>
            <a:ext cx="542733" cy="2453279"/>
          </a:xfrm>
          <a:prstGeom prst="rect">
            <a:avLst/>
          </a:prstGeom>
          <a:noFill/>
          <a:ln w="25400">
            <a:solidFill>
              <a:srgbClr val="3965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1" name="Textfeld 40">
            <a:extLst>
              <a:ext uri="{FF2B5EF4-FFF2-40B4-BE49-F238E27FC236}">
                <a16:creationId xmlns:a16="http://schemas.microsoft.com/office/drawing/2014/main" id="{4E7B3FCD-6802-4F64-B681-F3449C907D50}"/>
              </a:ext>
            </a:extLst>
          </p:cNvPr>
          <p:cNvSpPr txBox="1"/>
          <p:nvPr/>
        </p:nvSpPr>
        <p:spPr>
          <a:xfrm>
            <a:off x="2278647" y="1897426"/>
            <a:ext cx="9730473" cy="2616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1100" b="1" dirty="0">
                <a:latin typeface="Arial" panose="020B0604020202020204" pitchFamily="34" charset="0"/>
                <a:cs typeface="Arial" panose="020B0604020202020204" pitchFamily="34" charset="0"/>
              </a:rPr>
              <a:t>	        Median			                90 % Perzentil	  		       Maximum	</a:t>
            </a:r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C41D6B70-B400-4467-B3C3-46F2C86CFB4F}"/>
              </a:ext>
            </a:extLst>
          </p:cNvPr>
          <p:cNvSpPr txBox="1"/>
          <p:nvPr/>
        </p:nvSpPr>
        <p:spPr>
          <a:xfrm>
            <a:off x="2276049" y="3968349"/>
            <a:ext cx="9727801" cy="2616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1100" b="1" dirty="0">
                <a:latin typeface="Arial" panose="020B0604020202020204" pitchFamily="34" charset="0"/>
                <a:cs typeface="Arial" panose="020B0604020202020204" pitchFamily="34" charset="0"/>
              </a:rPr>
              <a:t>	mehr als 25 mm/h		             mehr als 40 mm/h		                             mehr als 70 mm/h</a:t>
            </a:r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B2623D9C-3455-4730-84E2-1ECDF421AEB9}"/>
              </a:ext>
            </a:extLst>
          </p:cNvPr>
          <p:cNvSpPr/>
          <p:nvPr/>
        </p:nvSpPr>
        <p:spPr bwMode="auto">
          <a:xfrm>
            <a:off x="10335839" y="5180653"/>
            <a:ext cx="466422" cy="292688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F7060A42-B0B0-43A1-A047-3C962E914B0F}"/>
              </a:ext>
            </a:extLst>
          </p:cNvPr>
          <p:cNvSpPr/>
          <p:nvPr/>
        </p:nvSpPr>
        <p:spPr bwMode="auto">
          <a:xfrm>
            <a:off x="7118274" y="5190381"/>
            <a:ext cx="466422" cy="292688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E83E08A7-A840-4214-9AC7-29B328005C0A}"/>
              </a:ext>
            </a:extLst>
          </p:cNvPr>
          <p:cNvSpPr/>
          <p:nvPr/>
        </p:nvSpPr>
        <p:spPr bwMode="auto">
          <a:xfrm>
            <a:off x="3898330" y="5187902"/>
            <a:ext cx="466422" cy="292688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6" name="Rechteck 7">
            <a:extLst>
              <a:ext uri="{FF2B5EF4-FFF2-40B4-BE49-F238E27FC236}">
                <a16:creationId xmlns:a16="http://schemas.microsoft.com/office/drawing/2014/main" id="{AD0C4754-1E84-4621-8BB3-016CFE8AB4FB}"/>
              </a:ext>
            </a:extLst>
          </p:cNvPr>
          <p:cNvSpPr/>
          <p:nvPr/>
        </p:nvSpPr>
        <p:spPr>
          <a:xfrm>
            <a:off x="3486042" y="2156166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7" name="Rechteck 7">
            <a:extLst>
              <a:ext uri="{FF2B5EF4-FFF2-40B4-BE49-F238E27FC236}">
                <a16:creationId xmlns:a16="http://schemas.microsoft.com/office/drawing/2014/main" id="{DD11299F-9E79-421F-9362-AE14DBFF09DA}"/>
              </a:ext>
            </a:extLst>
          </p:cNvPr>
          <p:cNvSpPr/>
          <p:nvPr/>
        </p:nvSpPr>
        <p:spPr>
          <a:xfrm rot="10800000">
            <a:off x="3487097" y="2659862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8" name="Rechteck 77">
            <a:extLst>
              <a:ext uri="{FF2B5EF4-FFF2-40B4-BE49-F238E27FC236}">
                <a16:creationId xmlns:a16="http://schemas.microsoft.com/office/drawing/2014/main" id="{971D66C4-4DB9-40A3-8545-DEDAA62D9D6D}"/>
              </a:ext>
            </a:extLst>
          </p:cNvPr>
          <p:cNvSpPr/>
          <p:nvPr/>
        </p:nvSpPr>
        <p:spPr>
          <a:xfrm>
            <a:off x="2289229" y="2153891"/>
            <a:ext cx="1195778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9" name="Rechteck 78">
            <a:extLst>
              <a:ext uri="{FF2B5EF4-FFF2-40B4-BE49-F238E27FC236}">
                <a16:creationId xmlns:a16="http://schemas.microsoft.com/office/drawing/2014/main" id="{8B9D6BDE-C13C-4486-8B62-2B8485B7A97D}"/>
              </a:ext>
            </a:extLst>
          </p:cNvPr>
          <p:cNvSpPr/>
          <p:nvPr/>
        </p:nvSpPr>
        <p:spPr>
          <a:xfrm>
            <a:off x="3966891" y="2156280"/>
            <a:ext cx="1173885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0" name="Rechteck 79">
            <a:extLst>
              <a:ext uri="{FF2B5EF4-FFF2-40B4-BE49-F238E27FC236}">
                <a16:creationId xmlns:a16="http://schemas.microsoft.com/office/drawing/2014/main" id="{3B658B6D-0B7C-44A6-BDCF-5919388E10B9}"/>
              </a:ext>
            </a:extLst>
          </p:cNvPr>
          <p:cNvSpPr/>
          <p:nvPr/>
        </p:nvSpPr>
        <p:spPr>
          <a:xfrm>
            <a:off x="3486767" y="3148069"/>
            <a:ext cx="482207" cy="726011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1" name="Rechteck 7">
            <a:extLst>
              <a:ext uri="{FF2B5EF4-FFF2-40B4-BE49-F238E27FC236}">
                <a16:creationId xmlns:a16="http://schemas.microsoft.com/office/drawing/2014/main" id="{875FE7B7-2BA8-479E-A3F0-37D2B1EDF5B9}"/>
              </a:ext>
            </a:extLst>
          </p:cNvPr>
          <p:cNvSpPr/>
          <p:nvPr/>
        </p:nvSpPr>
        <p:spPr>
          <a:xfrm>
            <a:off x="3511694" y="4227907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2" name="Rechteck 7">
            <a:extLst>
              <a:ext uri="{FF2B5EF4-FFF2-40B4-BE49-F238E27FC236}">
                <a16:creationId xmlns:a16="http://schemas.microsoft.com/office/drawing/2014/main" id="{1F9C8E1D-21AA-417F-B95F-8C0A63AD7456}"/>
              </a:ext>
            </a:extLst>
          </p:cNvPr>
          <p:cNvSpPr/>
          <p:nvPr/>
        </p:nvSpPr>
        <p:spPr>
          <a:xfrm rot="10800000">
            <a:off x="3512749" y="4749709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4" name="Rechteck 83">
            <a:extLst>
              <a:ext uri="{FF2B5EF4-FFF2-40B4-BE49-F238E27FC236}">
                <a16:creationId xmlns:a16="http://schemas.microsoft.com/office/drawing/2014/main" id="{026C7BFC-1410-4669-B703-C27E66F8F6E6}"/>
              </a:ext>
            </a:extLst>
          </p:cNvPr>
          <p:cNvSpPr/>
          <p:nvPr/>
        </p:nvSpPr>
        <p:spPr>
          <a:xfrm>
            <a:off x="3992543" y="4228021"/>
            <a:ext cx="1173885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5" name="Rechteck 84">
            <a:extLst>
              <a:ext uri="{FF2B5EF4-FFF2-40B4-BE49-F238E27FC236}">
                <a16:creationId xmlns:a16="http://schemas.microsoft.com/office/drawing/2014/main" id="{71E85FA6-DE7E-4AA8-AF5B-3244BFD20FD7}"/>
              </a:ext>
            </a:extLst>
          </p:cNvPr>
          <p:cNvSpPr/>
          <p:nvPr/>
        </p:nvSpPr>
        <p:spPr>
          <a:xfrm>
            <a:off x="3512419" y="5237916"/>
            <a:ext cx="482207" cy="726011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6" name="Rechteck 7">
            <a:extLst>
              <a:ext uri="{FF2B5EF4-FFF2-40B4-BE49-F238E27FC236}">
                <a16:creationId xmlns:a16="http://schemas.microsoft.com/office/drawing/2014/main" id="{42B8B7A1-6D63-4479-9EB0-657A9E356985}"/>
              </a:ext>
            </a:extLst>
          </p:cNvPr>
          <p:cNvSpPr/>
          <p:nvPr/>
        </p:nvSpPr>
        <p:spPr>
          <a:xfrm>
            <a:off x="6731009" y="2151717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7" name="Rechteck 7">
            <a:extLst>
              <a:ext uri="{FF2B5EF4-FFF2-40B4-BE49-F238E27FC236}">
                <a16:creationId xmlns:a16="http://schemas.microsoft.com/office/drawing/2014/main" id="{3E5DE07B-06BE-4C6B-8F33-E34874767ECD}"/>
              </a:ext>
            </a:extLst>
          </p:cNvPr>
          <p:cNvSpPr/>
          <p:nvPr/>
        </p:nvSpPr>
        <p:spPr>
          <a:xfrm rot="10800000">
            <a:off x="6732064" y="2664466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8" name="Rechteck 87">
            <a:extLst>
              <a:ext uri="{FF2B5EF4-FFF2-40B4-BE49-F238E27FC236}">
                <a16:creationId xmlns:a16="http://schemas.microsoft.com/office/drawing/2014/main" id="{D9D5A25A-544B-45ED-A234-9AF44469A2E2}"/>
              </a:ext>
            </a:extLst>
          </p:cNvPr>
          <p:cNvSpPr/>
          <p:nvPr/>
        </p:nvSpPr>
        <p:spPr>
          <a:xfrm>
            <a:off x="5534196" y="2158495"/>
            <a:ext cx="1195778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9" name="Rechteck 88">
            <a:extLst>
              <a:ext uri="{FF2B5EF4-FFF2-40B4-BE49-F238E27FC236}">
                <a16:creationId xmlns:a16="http://schemas.microsoft.com/office/drawing/2014/main" id="{2AE1EDEA-82DD-470A-8460-7A0FA1FF35F1}"/>
              </a:ext>
            </a:extLst>
          </p:cNvPr>
          <p:cNvSpPr/>
          <p:nvPr/>
        </p:nvSpPr>
        <p:spPr>
          <a:xfrm>
            <a:off x="7211858" y="2151831"/>
            <a:ext cx="1173885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0" name="Rechteck 89">
            <a:extLst>
              <a:ext uri="{FF2B5EF4-FFF2-40B4-BE49-F238E27FC236}">
                <a16:creationId xmlns:a16="http://schemas.microsoft.com/office/drawing/2014/main" id="{E70FF11C-E692-4436-97C8-F1BB8D6D0358}"/>
              </a:ext>
            </a:extLst>
          </p:cNvPr>
          <p:cNvSpPr/>
          <p:nvPr/>
        </p:nvSpPr>
        <p:spPr>
          <a:xfrm>
            <a:off x="6731734" y="3152673"/>
            <a:ext cx="482207" cy="726011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1" name="Rechteck 7">
            <a:extLst>
              <a:ext uri="{FF2B5EF4-FFF2-40B4-BE49-F238E27FC236}">
                <a16:creationId xmlns:a16="http://schemas.microsoft.com/office/drawing/2014/main" id="{EA52630B-97CD-490D-A0CD-F9BBB67ECEE5}"/>
              </a:ext>
            </a:extLst>
          </p:cNvPr>
          <p:cNvSpPr/>
          <p:nvPr/>
        </p:nvSpPr>
        <p:spPr>
          <a:xfrm>
            <a:off x="6751317" y="4226402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2" name="Rechteck 7">
            <a:extLst>
              <a:ext uri="{FF2B5EF4-FFF2-40B4-BE49-F238E27FC236}">
                <a16:creationId xmlns:a16="http://schemas.microsoft.com/office/drawing/2014/main" id="{3F20B9E9-A76C-4BBE-8A9A-1DC98AA235A1}"/>
              </a:ext>
            </a:extLst>
          </p:cNvPr>
          <p:cNvSpPr/>
          <p:nvPr/>
        </p:nvSpPr>
        <p:spPr>
          <a:xfrm rot="10800000">
            <a:off x="6752372" y="4748204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3" name="Rechteck 92">
            <a:extLst>
              <a:ext uri="{FF2B5EF4-FFF2-40B4-BE49-F238E27FC236}">
                <a16:creationId xmlns:a16="http://schemas.microsoft.com/office/drawing/2014/main" id="{BA0B682C-C7B2-4B4B-8010-A356425CD659}"/>
              </a:ext>
            </a:extLst>
          </p:cNvPr>
          <p:cNvSpPr/>
          <p:nvPr/>
        </p:nvSpPr>
        <p:spPr>
          <a:xfrm>
            <a:off x="5554504" y="4224127"/>
            <a:ext cx="1195778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4" name="Rechteck 93">
            <a:extLst>
              <a:ext uri="{FF2B5EF4-FFF2-40B4-BE49-F238E27FC236}">
                <a16:creationId xmlns:a16="http://schemas.microsoft.com/office/drawing/2014/main" id="{E957C348-8D1D-4584-BEDF-F8986B801349}"/>
              </a:ext>
            </a:extLst>
          </p:cNvPr>
          <p:cNvSpPr/>
          <p:nvPr/>
        </p:nvSpPr>
        <p:spPr>
          <a:xfrm>
            <a:off x="7232166" y="4226516"/>
            <a:ext cx="1173885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5" name="Rechteck 94">
            <a:extLst>
              <a:ext uri="{FF2B5EF4-FFF2-40B4-BE49-F238E27FC236}">
                <a16:creationId xmlns:a16="http://schemas.microsoft.com/office/drawing/2014/main" id="{F0A5BA0F-4FF9-4206-B6B8-2919CE716676}"/>
              </a:ext>
            </a:extLst>
          </p:cNvPr>
          <p:cNvSpPr/>
          <p:nvPr/>
        </p:nvSpPr>
        <p:spPr>
          <a:xfrm>
            <a:off x="6752042" y="5236411"/>
            <a:ext cx="482207" cy="726011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6" name="Rechteck 95">
            <a:extLst>
              <a:ext uri="{FF2B5EF4-FFF2-40B4-BE49-F238E27FC236}">
                <a16:creationId xmlns:a16="http://schemas.microsoft.com/office/drawing/2014/main" id="{EE2572AB-8DCA-4078-B4B5-EC64FC37D908}"/>
              </a:ext>
            </a:extLst>
          </p:cNvPr>
          <p:cNvSpPr/>
          <p:nvPr/>
        </p:nvSpPr>
        <p:spPr>
          <a:xfrm>
            <a:off x="2314881" y="4225632"/>
            <a:ext cx="1195778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7" name="Rechteck 7">
            <a:extLst>
              <a:ext uri="{FF2B5EF4-FFF2-40B4-BE49-F238E27FC236}">
                <a16:creationId xmlns:a16="http://schemas.microsoft.com/office/drawing/2014/main" id="{7654F9EB-1361-4AAA-8078-414E00B942EF}"/>
              </a:ext>
            </a:extLst>
          </p:cNvPr>
          <p:cNvSpPr/>
          <p:nvPr/>
        </p:nvSpPr>
        <p:spPr>
          <a:xfrm>
            <a:off x="9975878" y="2154665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8" name="Rechteck 7">
            <a:extLst>
              <a:ext uri="{FF2B5EF4-FFF2-40B4-BE49-F238E27FC236}">
                <a16:creationId xmlns:a16="http://schemas.microsoft.com/office/drawing/2014/main" id="{4B417BC6-61E8-4EAB-AD9E-B71D609D8DEE}"/>
              </a:ext>
            </a:extLst>
          </p:cNvPr>
          <p:cNvSpPr/>
          <p:nvPr/>
        </p:nvSpPr>
        <p:spPr>
          <a:xfrm rot="10800000">
            <a:off x="9976933" y="2658361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9" name="Rechteck 98">
            <a:extLst>
              <a:ext uri="{FF2B5EF4-FFF2-40B4-BE49-F238E27FC236}">
                <a16:creationId xmlns:a16="http://schemas.microsoft.com/office/drawing/2014/main" id="{BFB2EED2-F7E8-49A2-B314-0581A0182FE3}"/>
              </a:ext>
            </a:extLst>
          </p:cNvPr>
          <p:cNvSpPr/>
          <p:nvPr/>
        </p:nvSpPr>
        <p:spPr>
          <a:xfrm>
            <a:off x="8779065" y="2152390"/>
            <a:ext cx="1195778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0" name="Rechteck 99">
            <a:extLst>
              <a:ext uri="{FF2B5EF4-FFF2-40B4-BE49-F238E27FC236}">
                <a16:creationId xmlns:a16="http://schemas.microsoft.com/office/drawing/2014/main" id="{B00DB5D4-316A-4DC9-AB4C-3D1E690A9AF2}"/>
              </a:ext>
            </a:extLst>
          </p:cNvPr>
          <p:cNvSpPr/>
          <p:nvPr/>
        </p:nvSpPr>
        <p:spPr>
          <a:xfrm>
            <a:off x="10456727" y="2154779"/>
            <a:ext cx="1173885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1" name="Rechteck 100">
            <a:extLst>
              <a:ext uri="{FF2B5EF4-FFF2-40B4-BE49-F238E27FC236}">
                <a16:creationId xmlns:a16="http://schemas.microsoft.com/office/drawing/2014/main" id="{90F4EF00-90F7-46E6-B7D1-09585521E785}"/>
              </a:ext>
            </a:extLst>
          </p:cNvPr>
          <p:cNvSpPr/>
          <p:nvPr/>
        </p:nvSpPr>
        <p:spPr>
          <a:xfrm>
            <a:off x="9976603" y="3146568"/>
            <a:ext cx="482207" cy="726011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2" name="Rechteck 7">
            <a:extLst>
              <a:ext uri="{FF2B5EF4-FFF2-40B4-BE49-F238E27FC236}">
                <a16:creationId xmlns:a16="http://schemas.microsoft.com/office/drawing/2014/main" id="{E277F00F-251A-4B34-B1F9-A8864E1256B2}"/>
              </a:ext>
            </a:extLst>
          </p:cNvPr>
          <p:cNvSpPr/>
          <p:nvPr/>
        </p:nvSpPr>
        <p:spPr>
          <a:xfrm>
            <a:off x="10010942" y="4225149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3" name="Rechteck 7">
            <a:extLst>
              <a:ext uri="{FF2B5EF4-FFF2-40B4-BE49-F238E27FC236}">
                <a16:creationId xmlns:a16="http://schemas.microsoft.com/office/drawing/2014/main" id="{C6B8E849-5C2D-49F3-A144-2EC3FD131632}"/>
              </a:ext>
            </a:extLst>
          </p:cNvPr>
          <p:cNvSpPr/>
          <p:nvPr/>
        </p:nvSpPr>
        <p:spPr>
          <a:xfrm rot="10800000">
            <a:off x="10011272" y="4747312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4" name="Rechteck 103">
            <a:extLst>
              <a:ext uri="{FF2B5EF4-FFF2-40B4-BE49-F238E27FC236}">
                <a16:creationId xmlns:a16="http://schemas.microsoft.com/office/drawing/2014/main" id="{B314D9F4-1D4F-4FB3-928E-DEB8F1CAB116}"/>
              </a:ext>
            </a:extLst>
          </p:cNvPr>
          <p:cNvSpPr/>
          <p:nvPr/>
        </p:nvSpPr>
        <p:spPr>
          <a:xfrm>
            <a:off x="8816020" y="4229959"/>
            <a:ext cx="1195778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5" name="Rechteck 104">
            <a:extLst>
              <a:ext uri="{FF2B5EF4-FFF2-40B4-BE49-F238E27FC236}">
                <a16:creationId xmlns:a16="http://schemas.microsoft.com/office/drawing/2014/main" id="{40BC61FA-501F-4439-A59B-CD8701FEE325}"/>
              </a:ext>
            </a:extLst>
          </p:cNvPr>
          <p:cNvSpPr/>
          <p:nvPr/>
        </p:nvSpPr>
        <p:spPr>
          <a:xfrm>
            <a:off x="10491066" y="4225624"/>
            <a:ext cx="1173885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6" name="Rechteck 105">
            <a:extLst>
              <a:ext uri="{FF2B5EF4-FFF2-40B4-BE49-F238E27FC236}">
                <a16:creationId xmlns:a16="http://schemas.microsoft.com/office/drawing/2014/main" id="{AA25776A-ED4C-4D79-8519-F50543DE445F}"/>
              </a:ext>
            </a:extLst>
          </p:cNvPr>
          <p:cNvSpPr/>
          <p:nvPr/>
        </p:nvSpPr>
        <p:spPr>
          <a:xfrm>
            <a:off x="10010942" y="5235519"/>
            <a:ext cx="482207" cy="726011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85862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5DC5B151-CB2F-4AD9-AF48-56FDDF6D7D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8800" y="1897200"/>
            <a:ext cx="9699429" cy="4170857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A1769819-7F39-4C6D-B809-EE0DA44053B7}"/>
              </a:ext>
            </a:extLst>
          </p:cNvPr>
          <p:cNvSpPr txBox="1"/>
          <p:nvPr/>
        </p:nvSpPr>
        <p:spPr>
          <a:xfrm>
            <a:off x="181690" y="1905780"/>
            <a:ext cx="211468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Vorhersage vom </a:t>
            </a:r>
          </a:p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Mittwoch 16.08.2023 </a:t>
            </a:r>
          </a:p>
          <a:p>
            <a:r>
              <a:rPr lang="de-DE" sz="1400" b="1" dirty="0">
                <a:latin typeface="Arial" panose="020B0604020202020204" pitchFamily="34" charset="0"/>
                <a:cs typeface="Arial" panose="020B0604020202020204" pitchFamily="34" charset="0"/>
              </a:rPr>
              <a:t>09 Uhr UTC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Niederschlagsmengen </a:t>
            </a:r>
          </a:p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von Mittwoch 15 bis </a:t>
            </a:r>
          </a:p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Donnerstag 03 Uhr UTC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786B4771-0A7A-4A4C-BDEF-5BAA759A01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606" y="3518089"/>
            <a:ext cx="885204" cy="2646670"/>
          </a:xfrm>
          <a:prstGeom prst="rect">
            <a:avLst/>
          </a:prstGeom>
          <a:ln w="28575">
            <a:noFill/>
          </a:ln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9EAFB8F2-998C-4A22-9205-56D8324A1E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6866" y="3301032"/>
            <a:ext cx="361950" cy="552450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9B077664-3FC5-4718-AC6B-2E745051AD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6866" y="5384800"/>
            <a:ext cx="361950" cy="552450"/>
          </a:xfrm>
          <a:prstGeom prst="rect">
            <a:avLst/>
          </a:prstGeom>
        </p:spPr>
      </p:pic>
      <p:sp>
        <p:nvSpPr>
          <p:cNvPr id="34" name="Ellipse 33">
            <a:extLst>
              <a:ext uri="{FF2B5EF4-FFF2-40B4-BE49-F238E27FC236}">
                <a16:creationId xmlns:a16="http://schemas.microsoft.com/office/drawing/2014/main" id="{EE482EF7-72A5-494F-B17A-DBFF8851CB01}"/>
              </a:ext>
            </a:extLst>
          </p:cNvPr>
          <p:cNvSpPr/>
          <p:nvPr/>
        </p:nvSpPr>
        <p:spPr bwMode="auto">
          <a:xfrm>
            <a:off x="10336941" y="3120627"/>
            <a:ext cx="466422" cy="292688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5750BE77-EBF8-4151-850E-3903C6742F1A}"/>
              </a:ext>
            </a:extLst>
          </p:cNvPr>
          <p:cNvSpPr/>
          <p:nvPr/>
        </p:nvSpPr>
        <p:spPr bwMode="auto">
          <a:xfrm>
            <a:off x="7119376" y="3130355"/>
            <a:ext cx="466422" cy="292688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F9842786-2B07-4E83-9BF6-678ABFD7A2E8}"/>
              </a:ext>
            </a:extLst>
          </p:cNvPr>
          <p:cNvSpPr/>
          <p:nvPr/>
        </p:nvSpPr>
        <p:spPr bwMode="auto">
          <a:xfrm>
            <a:off x="3523149" y="2539855"/>
            <a:ext cx="406300" cy="219821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7" name="Rectangle 15">
            <a:extLst>
              <a:ext uri="{FF2B5EF4-FFF2-40B4-BE49-F238E27FC236}">
                <a16:creationId xmlns:a16="http://schemas.microsoft.com/office/drawing/2014/main" id="{151A993F-F4D5-45E9-A23C-3297A5D75CB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5959636" y="6381750"/>
            <a:ext cx="5714736" cy="215900"/>
          </a:xfrm>
          <a:prstGeom prst="rect">
            <a:avLst/>
          </a:prstGeom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r>
              <a:rPr lang="de-DE" dirty="0"/>
              <a:t> Claudia Glase (DWD)	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Hochwasser gemeinsam meistern</a:t>
            </a:r>
            <a:endParaRPr lang="de-DE" dirty="0"/>
          </a:p>
        </p:txBody>
      </p:sp>
      <p:sp>
        <p:nvSpPr>
          <p:cNvPr id="38" name="Titel 1">
            <a:extLst>
              <a:ext uri="{FF2B5EF4-FFF2-40B4-BE49-F238E27FC236}">
                <a16:creationId xmlns:a16="http://schemas.microsoft.com/office/drawing/2014/main" id="{77D76183-4A92-4BB1-AFC0-D3B3FC8E8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051" y="1196975"/>
            <a:ext cx="11137900" cy="431800"/>
          </a:xfrm>
        </p:spPr>
        <p:txBody>
          <a:bodyPr/>
          <a:lstStyle/>
          <a:p>
            <a:r>
              <a:rPr lang="de-DE" dirty="0"/>
              <a:t>Noch mehr Vorhersagen – Ensemble … 12 Uhr mittags</a:t>
            </a:r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C5BE71C0-7AC6-4870-9D0C-C36E1DE4579A}"/>
              </a:ext>
            </a:extLst>
          </p:cNvPr>
          <p:cNvSpPr/>
          <p:nvPr/>
        </p:nvSpPr>
        <p:spPr bwMode="auto">
          <a:xfrm>
            <a:off x="3888269" y="3120627"/>
            <a:ext cx="466422" cy="292688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2B0239E9-9D31-41E8-9029-698A820DCCDD}"/>
              </a:ext>
            </a:extLst>
          </p:cNvPr>
          <p:cNvSpPr/>
          <p:nvPr/>
        </p:nvSpPr>
        <p:spPr bwMode="auto">
          <a:xfrm>
            <a:off x="3553004" y="4624956"/>
            <a:ext cx="406300" cy="219821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CA31909F-4429-4979-B137-E1C9AE533087}"/>
              </a:ext>
            </a:extLst>
          </p:cNvPr>
          <p:cNvSpPr/>
          <p:nvPr/>
        </p:nvSpPr>
        <p:spPr bwMode="auto">
          <a:xfrm>
            <a:off x="6761647" y="2539855"/>
            <a:ext cx="406300" cy="219821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4D6571B7-5D35-4053-908C-B349A91E6CC3}"/>
              </a:ext>
            </a:extLst>
          </p:cNvPr>
          <p:cNvSpPr/>
          <p:nvPr/>
        </p:nvSpPr>
        <p:spPr bwMode="auto">
          <a:xfrm>
            <a:off x="6791502" y="4624956"/>
            <a:ext cx="406300" cy="219821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574388AB-673A-4052-8D79-47EFAD7F5BB7}"/>
              </a:ext>
            </a:extLst>
          </p:cNvPr>
          <p:cNvSpPr/>
          <p:nvPr/>
        </p:nvSpPr>
        <p:spPr bwMode="auto">
          <a:xfrm>
            <a:off x="10014274" y="2539855"/>
            <a:ext cx="406300" cy="219821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FE35D79A-C9F6-4CB1-AC9C-B18B6CB9C3CD}"/>
              </a:ext>
            </a:extLst>
          </p:cNvPr>
          <p:cNvSpPr/>
          <p:nvPr/>
        </p:nvSpPr>
        <p:spPr bwMode="auto">
          <a:xfrm>
            <a:off x="10044129" y="4624956"/>
            <a:ext cx="406300" cy="219821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5" name="Grafik 44">
            <a:extLst>
              <a:ext uri="{FF2B5EF4-FFF2-40B4-BE49-F238E27FC236}">
                <a16:creationId xmlns:a16="http://schemas.microsoft.com/office/drawing/2014/main" id="{732FAE8E-7071-43F1-B308-1E2B912B7B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4233" y="3597994"/>
            <a:ext cx="534675" cy="2486859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9E0F0F7A-C6D0-4621-B7DC-28A163B4B354}"/>
              </a:ext>
            </a:extLst>
          </p:cNvPr>
          <p:cNvSpPr/>
          <p:nvPr/>
        </p:nvSpPr>
        <p:spPr>
          <a:xfrm>
            <a:off x="300123" y="6126259"/>
            <a:ext cx="1182168" cy="1012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7" name="Rechteck 46">
            <a:extLst>
              <a:ext uri="{FF2B5EF4-FFF2-40B4-BE49-F238E27FC236}">
                <a16:creationId xmlns:a16="http://schemas.microsoft.com/office/drawing/2014/main" id="{E428C455-18F7-409B-A9C0-13A868F59117}"/>
              </a:ext>
            </a:extLst>
          </p:cNvPr>
          <p:cNvSpPr/>
          <p:nvPr/>
        </p:nvSpPr>
        <p:spPr>
          <a:xfrm>
            <a:off x="1364293" y="6046353"/>
            <a:ext cx="770913" cy="64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F29BA5D9-B90C-4CDD-B9E6-0E7A5A258D55}"/>
              </a:ext>
            </a:extLst>
          </p:cNvPr>
          <p:cNvSpPr/>
          <p:nvPr/>
        </p:nvSpPr>
        <p:spPr>
          <a:xfrm>
            <a:off x="370035" y="3503429"/>
            <a:ext cx="904775" cy="2622830"/>
          </a:xfrm>
          <a:prstGeom prst="rect">
            <a:avLst/>
          </a:prstGeom>
          <a:noFill/>
          <a:ln w="25400">
            <a:solidFill>
              <a:srgbClr val="3965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8" name="Rechteck 47">
            <a:extLst>
              <a:ext uri="{FF2B5EF4-FFF2-40B4-BE49-F238E27FC236}">
                <a16:creationId xmlns:a16="http://schemas.microsoft.com/office/drawing/2014/main" id="{42239A71-93F3-461C-9E85-3A988CB0F37B}"/>
              </a:ext>
            </a:extLst>
          </p:cNvPr>
          <p:cNvSpPr/>
          <p:nvPr/>
        </p:nvSpPr>
        <p:spPr>
          <a:xfrm>
            <a:off x="1474233" y="3577257"/>
            <a:ext cx="542733" cy="2453279"/>
          </a:xfrm>
          <a:prstGeom prst="rect">
            <a:avLst/>
          </a:prstGeom>
          <a:noFill/>
          <a:ln w="25400">
            <a:solidFill>
              <a:srgbClr val="3965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1" name="Textfeld 40">
            <a:extLst>
              <a:ext uri="{FF2B5EF4-FFF2-40B4-BE49-F238E27FC236}">
                <a16:creationId xmlns:a16="http://schemas.microsoft.com/office/drawing/2014/main" id="{17A18B26-D9E7-4B6A-8628-261CAA5C1271}"/>
              </a:ext>
            </a:extLst>
          </p:cNvPr>
          <p:cNvSpPr txBox="1"/>
          <p:nvPr/>
        </p:nvSpPr>
        <p:spPr>
          <a:xfrm>
            <a:off x="2278647" y="1897426"/>
            <a:ext cx="9730473" cy="2616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1100" b="1" dirty="0">
                <a:latin typeface="Arial" panose="020B0604020202020204" pitchFamily="34" charset="0"/>
                <a:cs typeface="Arial" panose="020B0604020202020204" pitchFamily="34" charset="0"/>
              </a:rPr>
              <a:t>	        Median			                90 % Perzentil	  		       Maximum	</a:t>
            </a:r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31BD85B4-4A12-405F-8207-3196B96F363E}"/>
              </a:ext>
            </a:extLst>
          </p:cNvPr>
          <p:cNvSpPr txBox="1"/>
          <p:nvPr/>
        </p:nvSpPr>
        <p:spPr>
          <a:xfrm>
            <a:off x="2276049" y="3968349"/>
            <a:ext cx="9727801" cy="2616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1100" b="1" dirty="0">
                <a:latin typeface="Arial" panose="020B0604020202020204" pitchFamily="34" charset="0"/>
                <a:cs typeface="Arial" panose="020B0604020202020204" pitchFamily="34" charset="0"/>
              </a:rPr>
              <a:t>	mehr als 25 mm/h		             mehr als 40 mm/h		                             mehr als 70 mm/h</a:t>
            </a:r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4FB47B89-DF0B-43BE-9A0C-944F5DDD3AE1}"/>
              </a:ext>
            </a:extLst>
          </p:cNvPr>
          <p:cNvSpPr/>
          <p:nvPr/>
        </p:nvSpPr>
        <p:spPr bwMode="auto">
          <a:xfrm>
            <a:off x="10335839" y="5180653"/>
            <a:ext cx="466422" cy="292688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70332642-08C1-4F18-8922-80A9EF4151F7}"/>
              </a:ext>
            </a:extLst>
          </p:cNvPr>
          <p:cNvSpPr/>
          <p:nvPr/>
        </p:nvSpPr>
        <p:spPr bwMode="auto">
          <a:xfrm>
            <a:off x="7118274" y="5190381"/>
            <a:ext cx="466422" cy="292688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E1358BC8-6161-4F84-8E2E-FD626D777A8E}"/>
              </a:ext>
            </a:extLst>
          </p:cNvPr>
          <p:cNvSpPr/>
          <p:nvPr/>
        </p:nvSpPr>
        <p:spPr bwMode="auto">
          <a:xfrm>
            <a:off x="3898330" y="5187902"/>
            <a:ext cx="466422" cy="292688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6" name="Rechteck 7">
            <a:extLst>
              <a:ext uri="{FF2B5EF4-FFF2-40B4-BE49-F238E27FC236}">
                <a16:creationId xmlns:a16="http://schemas.microsoft.com/office/drawing/2014/main" id="{3FDEBC23-E35A-4753-BD41-1949F097705A}"/>
              </a:ext>
            </a:extLst>
          </p:cNvPr>
          <p:cNvSpPr/>
          <p:nvPr/>
        </p:nvSpPr>
        <p:spPr>
          <a:xfrm>
            <a:off x="3486042" y="2156166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7" name="Rechteck 7">
            <a:extLst>
              <a:ext uri="{FF2B5EF4-FFF2-40B4-BE49-F238E27FC236}">
                <a16:creationId xmlns:a16="http://schemas.microsoft.com/office/drawing/2014/main" id="{1ED0995A-D949-4891-BCA1-DA677B371F08}"/>
              </a:ext>
            </a:extLst>
          </p:cNvPr>
          <p:cNvSpPr/>
          <p:nvPr/>
        </p:nvSpPr>
        <p:spPr>
          <a:xfrm rot="10800000">
            <a:off x="3487097" y="2659862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8" name="Rechteck 77">
            <a:extLst>
              <a:ext uri="{FF2B5EF4-FFF2-40B4-BE49-F238E27FC236}">
                <a16:creationId xmlns:a16="http://schemas.microsoft.com/office/drawing/2014/main" id="{5EE6D7C9-F5BD-47E2-B380-EDC7F427331A}"/>
              </a:ext>
            </a:extLst>
          </p:cNvPr>
          <p:cNvSpPr/>
          <p:nvPr/>
        </p:nvSpPr>
        <p:spPr>
          <a:xfrm>
            <a:off x="2289229" y="2153891"/>
            <a:ext cx="1195778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9" name="Rechteck 78">
            <a:extLst>
              <a:ext uri="{FF2B5EF4-FFF2-40B4-BE49-F238E27FC236}">
                <a16:creationId xmlns:a16="http://schemas.microsoft.com/office/drawing/2014/main" id="{5C1A8192-B577-4556-9C52-B94144E251E4}"/>
              </a:ext>
            </a:extLst>
          </p:cNvPr>
          <p:cNvSpPr/>
          <p:nvPr/>
        </p:nvSpPr>
        <p:spPr>
          <a:xfrm>
            <a:off x="3966891" y="2156280"/>
            <a:ext cx="1173885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0" name="Rechteck 79">
            <a:extLst>
              <a:ext uri="{FF2B5EF4-FFF2-40B4-BE49-F238E27FC236}">
                <a16:creationId xmlns:a16="http://schemas.microsoft.com/office/drawing/2014/main" id="{968F871C-BE65-4A8F-9416-0077249D63EA}"/>
              </a:ext>
            </a:extLst>
          </p:cNvPr>
          <p:cNvSpPr/>
          <p:nvPr/>
        </p:nvSpPr>
        <p:spPr>
          <a:xfrm>
            <a:off x="3486767" y="3148069"/>
            <a:ext cx="482207" cy="726011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1" name="Rechteck 7">
            <a:extLst>
              <a:ext uri="{FF2B5EF4-FFF2-40B4-BE49-F238E27FC236}">
                <a16:creationId xmlns:a16="http://schemas.microsoft.com/office/drawing/2014/main" id="{AE93ED6B-E1CC-4BE7-B931-DCDE5174BE46}"/>
              </a:ext>
            </a:extLst>
          </p:cNvPr>
          <p:cNvSpPr/>
          <p:nvPr/>
        </p:nvSpPr>
        <p:spPr>
          <a:xfrm>
            <a:off x="3511694" y="4227907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2" name="Rechteck 7">
            <a:extLst>
              <a:ext uri="{FF2B5EF4-FFF2-40B4-BE49-F238E27FC236}">
                <a16:creationId xmlns:a16="http://schemas.microsoft.com/office/drawing/2014/main" id="{2431AB6A-C184-424A-B031-5C948D2D1687}"/>
              </a:ext>
            </a:extLst>
          </p:cNvPr>
          <p:cNvSpPr/>
          <p:nvPr/>
        </p:nvSpPr>
        <p:spPr>
          <a:xfrm rot="10800000">
            <a:off x="3512749" y="4749709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4" name="Rechteck 83">
            <a:extLst>
              <a:ext uri="{FF2B5EF4-FFF2-40B4-BE49-F238E27FC236}">
                <a16:creationId xmlns:a16="http://schemas.microsoft.com/office/drawing/2014/main" id="{C015CD9B-E87C-49E1-A7DB-D9BEAA3D910C}"/>
              </a:ext>
            </a:extLst>
          </p:cNvPr>
          <p:cNvSpPr/>
          <p:nvPr/>
        </p:nvSpPr>
        <p:spPr>
          <a:xfrm>
            <a:off x="3992543" y="4228021"/>
            <a:ext cx="1173885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5" name="Rechteck 84">
            <a:extLst>
              <a:ext uri="{FF2B5EF4-FFF2-40B4-BE49-F238E27FC236}">
                <a16:creationId xmlns:a16="http://schemas.microsoft.com/office/drawing/2014/main" id="{EA379094-D729-406E-8A42-76241CBB2903}"/>
              </a:ext>
            </a:extLst>
          </p:cNvPr>
          <p:cNvSpPr/>
          <p:nvPr/>
        </p:nvSpPr>
        <p:spPr>
          <a:xfrm>
            <a:off x="3512419" y="5237916"/>
            <a:ext cx="482207" cy="726011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6" name="Rechteck 7">
            <a:extLst>
              <a:ext uri="{FF2B5EF4-FFF2-40B4-BE49-F238E27FC236}">
                <a16:creationId xmlns:a16="http://schemas.microsoft.com/office/drawing/2014/main" id="{72CE549D-AA0A-4244-AEE2-BA16FA659BC3}"/>
              </a:ext>
            </a:extLst>
          </p:cNvPr>
          <p:cNvSpPr/>
          <p:nvPr/>
        </p:nvSpPr>
        <p:spPr>
          <a:xfrm>
            <a:off x="6731009" y="2151717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7" name="Rechteck 7">
            <a:extLst>
              <a:ext uri="{FF2B5EF4-FFF2-40B4-BE49-F238E27FC236}">
                <a16:creationId xmlns:a16="http://schemas.microsoft.com/office/drawing/2014/main" id="{07E9343A-3117-4685-ACBC-0FBA14F55E76}"/>
              </a:ext>
            </a:extLst>
          </p:cNvPr>
          <p:cNvSpPr/>
          <p:nvPr/>
        </p:nvSpPr>
        <p:spPr>
          <a:xfrm rot="10800000">
            <a:off x="6732064" y="2664466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8" name="Rechteck 87">
            <a:extLst>
              <a:ext uri="{FF2B5EF4-FFF2-40B4-BE49-F238E27FC236}">
                <a16:creationId xmlns:a16="http://schemas.microsoft.com/office/drawing/2014/main" id="{67D57EEB-0AB3-4592-A420-DF8956ECA338}"/>
              </a:ext>
            </a:extLst>
          </p:cNvPr>
          <p:cNvSpPr/>
          <p:nvPr/>
        </p:nvSpPr>
        <p:spPr>
          <a:xfrm>
            <a:off x="5534196" y="2158495"/>
            <a:ext cx="1195778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9" name="Rechteck 88">
            <a:extLst>
              <a:ext uri="{FF2B5EF4-FFF2-40B4-BE49-F238E27FC236}">
                <a16:creationId xmlns:a16="http://schemas.microsoft.com/office/drawing/2014/main" id="{572BA0C9-CDC0-47EA-8182-A26831A884E7}"/>
              </a:ext>
            </a:extLst>
          </p:cNvPr>
          <p:cNvSpPr/>
          <p:nvPr/>
        </p:nvSpPr>
        <p:spPr>
          <a:xfrm>
            <a:off x="7211858" y="2151831"/>
            <a:ext cx="1173885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0" name="Rechteck 89">
            <a:extLst>
              <a:ext uri="{FF2B5EF4-FFF2-40B4-BE49-F238E27FC236}">
                <a16:creationId xmlns:a16="http://schemas.microsoft.com/office/drawing/2014/main" id="{1A70377C-5D4D-41FB-8556-0326119874F3}"/>
              </a:ext>
            </a:extLst>
          </p:cNvPr>
          <p:cNvSpPr/>
          <p:nvPr/>
        </p:nvSpPr>
        <p:spPr>
          <a:xfrm>
            <a:off x="6731734" y="3152673"/>
            <a:ext cx="482207" cy="726011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1" name="Rechteck 7">
            <a:extLst>
              <a:ext uri="{FF2B5EF4-FFF2-40B4-BE49-F238E27FC236}">
                <a16:creationId xmlns:a16="http://schemas.microsoft.com/office/drawing/2014/main" id="{B3830C37-DB6A-4B6E-8FC3-5E67262BDB0D}"/>
              </a:ext>
            </a:extLst>
          </p:cNvPr>
          <p:cNvSpPr/>
          <p:nvPr/>
        </p:nvSpPr>
        <p:spPr>
          <a:xfrm>
            <a:off x="6751317" y="4226402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2" name="Rechteck 7">
            <a:extLst>
              <a:ext uri="{FF2B5EF4-FFF2-40B4-BE49-F238E27FC236}">
                <a16:creationId xmlns:a16="http://schemas.microsoft.com/office/drawing/2014/main" id="{875873F9-7EB8-41D3-8EDC-F235D3ACF1FD}"/>
              </a:ext>
            </a:extLst>
          </p:cNvPr>
          <p:cNvSpPr/>
          <p:nvPr/>
        </p:nvSpPr>
        <p:spPr>
          <a:xfrm rot="10800000">
            <a:off x="6752372" y="4748204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3" name="Rechteck 92">
            <a:extLst>
              <a:ext uri="{FF2B5EF4-FFF2-40B4-BE49-F238E27FC236}">
                <a16:creationId xmlns:a16="http://schemas.microsoft.com/office/drawing/2014/main" id="{4E54B918-FC12-463B-923C-8698DE754E26}"/>
              </a:ext>
            </a:extLst>
          </p:cNvPr>
          <p:cNvSpPr/>
          <p:nvPr/>
        </p:nvSpPr>
        <p:spPr>
          <a:xfrm>
            <a:off x="5554504" y="4224127"/>
            <a:ext cx="1195778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4" name="Rechteck 93">
            <a:extLst>
              <a:ext uri="{FF2B5EF4-FFF2-40B4-BE49-F238E27FC236}">
                <a16:creationId xmlns:a16="http://schemas.microsoft.com/office/drawing/2014/main" id="{D04EC233-41E6-46BD-BC1C-56A8D0103CF1}"/>
              </a:ext>
            </a:extLst>
          </p:cNvPr>
          <p:cNvSpPr/>
          <p:nvPr/>
        </p:nvSpPr>
        <p:spPr>
          <a:xfrm>
            <a:off x="7232166" y="4226516"/>
            <a:ext cx="1173885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5" name="Rechteck 94">
            <a:extLst>
              <a:ext uri="{FF2B5EF4-FFF2-40B4-BE49-F238E27FC236}">
                <a16:creationId xmlns:a16="http://schemas.microsoft.com/office/drawing/2014/main" id="{9F963391-2C91-4465-A9B8-2FD57F99ED4A}"/>
              </a:ext>
            </a:extLst>
          </p:cNvPr>
          <p:cNvSpPr/>
          <p:nvPr/>
        </p:nvSpPr>
        <p:spPr>
          <a:xfrm>
            <a:off x="6752042" y="5236411"/>
            <a:ext cx="482207" cy="726011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6" name="Rechteck 95">
            <a:extLst>
              <a:ext uri="{FF2B5EF4-FFF2-40B4-BE49-F238E27FC236}">
                <a16:creationId xmlns:a16="http://schemas.microsoft.com/office/drawing/2014/main" id="{37A98D98-D0D9-4998-9FBA-1331F57A688A}"/>
              </a:ext>
            </a:extLst>
          </p:cNvPr>
          <p:cNvSpPr/>
          <p:nvPr/>
        </p:nvSpPr>
        <p:spPr>
          <a:xfrm>
            <a:off x="2314881" y="4225632"/>
            <a:ext cx="1195778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7" name="Rechteck 7">
            <a:extLst>
              <a:ext uri="{FF2B5EF4-FFF2-40B4-BE49-F238E27FC236}">
                <a16:creationId xmlns:a16="http://schemas.microsoft.com/office/drawing/2014/main" id="{BAABB806-F418-4913-B53D-CD6F4BA5BDFE}"/>
              </a:ext>
            </a:extLst>
          </p:cNvPr>
          <p:cNvSpPr/>
          <p:nvPr/>
        </p:nvSpPr>
        <p:spPr>
          <a:xfrm>
            <a:off x="9975878" y="2154665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8" name="Rechteck 7">
            <a:extLst>
              <a:ext uri="{FF2B5EF4-FFF2-40B4-BE49-F238E27FC236}">
                <a16:creationId xmlns:a16="http://schemas.microsoft.com/office/drawing/2014/main" id="{4BB74947-E002-4356-978B-CC20A54572DA}"/>
              </a:ext>
            </a:extLst>
          </p:cNvPr>
          <p:cNvSpPr/>
          <p:nvPr/>
        </p:nvSpPr>
        <p:spPr>
          <a:xfrm rot="10800000">
            <a:off x="9976933" y="2658361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9" name="Rechteck 98">
            <a:extLst>
              <a:ext uri="{FF2B5EF4-FFF2-40B4-BE49-F238E27FC236}">
                <a16:creationId xmlns:a16="http://schemas.microsoft.com/office/drawing/2014/main" id="{BBF6CA3B-7D74-4886-BDAE-56BDBCC6172C}"/>
              </a:ext>
            </a:extLst>
          </p:cNvPr>
          <p:cNvSpPr/>
          <p:nvPr/>
        </p:nvSpPr>
        <p:spPr>
          <a:xfrm>
            <a:off x="8779065" y="2152390"/>
            <a:ext cx="1195778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0" name="Rechteck 99">
            <a:extLst>
              <a:ext uri="{FF2B5EF4-FFF2-40B4-BE49-F238E27FC236}">
                <a16:creationId xmlns:a16="http://schemas.microsoft.com/office/drawing/2014/main" id="{018AD6BC-C0D5-4E50-BB1A-81ED4FBFA770}"/>
              </a:ext>
            </a:extLst>
          </p:cNvPr>
          <p:cNvSpPr/>
          <p:nvPr/>
        </p:nvSpPr>
        <p:spPr>
          <a:xfrm>
            <a:off x="10456727" y="2154779"/>
            <a:ext cx="1173885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1" name="Rechteck 100">
            <a:extLst>
              <a:ext uri="{FF2B5EF4-FFF2-40B4-BE49-F238E27FC236}">
                <a16:creationId xmlns:a16="http://schemas.microsoft.com/office/drawing/2014/main" id="{71D75B3B-992F-4B2E-8534-F44BD0D4DCD8}"/>
              </a:ext>
            </a:extLst>
          </p:cNvPr>
          <p:cNvSpPr/>
          <p:nvPr/>
        </p:nvSpPr>
        <p:spPr>
          <a:xfrm>
            <a:off x="9976603" y="3146568"/>
            <a:ext cx="482207" cy="726011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2" name="Rechteck 7">
            <a:extLst>
              <a:ext uri="{FF2B5EF4-FFF2-40B4-BE49-F238E27FC236}">
                <a16:creationId xmlns:a16="http://schemas.microsoft.com/office/drawing/2014/main" id="{A9BE9552-C96C-4C87-B9A4-70B1BD3B775E}"/>
              </a:ext>
            </a:extLst>
          </p:cNvPr>
          <p:cNvSpPr/>
          <p:nvPr/>
        </p:nvSpPr>
        <p:spPr>
          <a:xfrm>
            <a:off x="10010942" y="4225149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3" name="Rechteck 7">
            <a:extLst>
              <a:ext uri="{FF2B5EF4-FFF2-40B4-BE49-F238E27FC236}">
                <a16:creationId xmlns:a16="http://schemas.microsoft.com/office/drawing/2014/main" id="{824B3A86-3C53-4756-B072-C7D63AB03EED}"/>
              </a:ext>
            </a:extLst>
          </p:cNvPr>
          <p:cNvSpPr/>
          <p:nvPr/>
        </p:nvSpPr>
        <p:spPr>
          <a:xfrm rot="10800000">
            <a:off x="10011272" y="4747312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4" name="Rechteck 103">
            <a:extLst>
              <a:ext uri="{FF2B5EF4-FFF2-40B4-BE49-F238E27FC236}">
                <a16:creationId xmlns:a16="http://schemas.microsoft.com/office/drawing/2014/main" id="{F8B06C58-534B-4FD0-BFEE-9A99E5EFDEC7}"/>
              </a:ext>
            </a:extLst>
          </p:cNvPr>
          <p:cNvSpPr/>
          <p:nvPr/>
        </p:nvSpPr>
        <p:spPr>
          <a:xfrm>
            <a:off x="8816020" y="4229959"/>
            <a:ext cx="1195778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5" name="Rechteck 104">
            <a:extLst>
              <a:ext uri="{FF2B5EF4-FFF2-40B4-BE49-F238E27FC236}">
                <a16:creationId xmlns:a16="http://schemas.microsoft.com/office/drawing/2014/main" id="{A6A7C981-D98A-4D2C-9AB2-9B657C3F4D3A}"/>
              </a:ext>
            </a:extLst>
          </p:cNvPr>
          <p:cNvSpPr/>
          <p:nvPr/>
        </p:nvSpPr>
        <p:spPr>
          <a:xfrm>
            <a:off x="10491066" y="4225624"/>
            <a:ext cx="1173885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6" name="Rechteck 105">
            <a:extLst>
              <a:ext uri="{FF2B5EF4-FFF2-40B4-BE49-F238E27FC236}">
                <a16:creationId xmlns:a16="http://schemas.microsoft.com/office/drawing/2014/main" id="{B1556608-8AB6-41E5-BEDE-6623B0AF53C2}"/>
              </a:ext>
            </a:extLst>
          </p:cNvPr>
          <p:cNvSpPr/>
          <p:nvPr/>
        </p:nvSpPr>
        <p:spPr>
          <a:xfrm>
            <a:off x="10010942" y="5235519"/>
            <a:ext cx="482207" cy="726011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65597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9E7BF24C-2EC5-4DCE-B368-2E7245B163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8800" y="1897200"/>
            <a:ext cx="9704571" cy="4155429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A1769819-7F39-4C6D-B809-EE0DA44053B7}"/>
              </a:ext>
            </a:extLst>
          </p:cNvPr>
          <p:cNvSpPr txBox="1"/>
          <p:nvPr/>
        </p:nvSpPr>
        <p:spPr>
          <a:xfrm>
            <a:off x="181690" y="1905780"/>
            <a:ext cx="211468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Vorhersage vom </a:t>
            </a:r>
          </a:p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Mittwoch 16.08.2023 </a:t>
            </a:r>
          </a:p>
          <a:p>
            <a:r>
              <a:rPr lang="de-DE" sz="1400" b="1" dirty="0">
                <a:latin typeface="Arial" panose="020B0604020202020204" pitchFamily="34" charset="0"/>
                <a:cs typeface="Arial" panose="020B0604020202020204" pitchFamily="34" charset="0"/>
              </a:rPr>
              <a:t>12 Uhr UTC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Niederschlagsmengen </a:t>
            </a:r>
          </a:p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von Mittwoch 15 bis </a:t>
            </a:r>
          </a:p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Donnerstag 03 Uhr UTC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786B4771-0A7A-4A4C-BDEF-5BAA759A01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606" y="3518089"/>
            <a:ext cx="885204" cy="2646670"/>
          </a:xfrm>
          <a:prstGeom prst="rect">
            <a:avLst/>
          </a:prstGeom>
          <a:ln w="28575">
            <a:noFill/>
          </a:ln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9EAFB8F2-998C-4A22-9205-56D8324A1E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6866" y="3301032"/>
            <a:ext cx="361950" cy="552450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9B077664-3FC5-4718-AC6B-2E745051AD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6866" y="5384800"/>
            <a:ext cx="361950" cy="552450"/>
          </a:xfrm>
          <a:prstGeom prst="rect">
            <a:avLst/>
          </a:prstGeom>
        </p:spPr>
      </p:pic>
      <p:sp>
        <p:nvSpPr>
          <p:cNvPr id="34" name="Ellipse 33">
            <a:extLst>
              <a:ext uri="{FF2B5EF4-FFF2-40B4-BE49-F238E27FC236}">
                <a16:creationId xmlns:a16="http://schemas.microsoft.com/office/drawing/2014/main" id="{EE482EF7-72A5-494F-B17A-DBFF8851CB01}"/>
              </a:ext>
            </a:extLst>
          </p:cNvPr>
          <p:cNvSpPr/>
          <p:nvPr/>
        </p:nvSpPr>
        <p:spPr bwMode="auto">
          <a:xfrm>
            <a:off x="10336941" y="3120627"/>
            <a:ext cx="466422" cy="292688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5750BE77-EBF8-4151-850E-3903C6742F1A}"/>
              </a:ext>
            </a:extLst>
          </p:cNvPr>
          <p:cNvSpPr/>
          <p:nvPr/>
        </p:nvSpPr>
        <p:spPr bwMode="auto">
          <a:xfrm>
            <a:off x="7119376" y="3130355"/>
            <a:ext cx="466422" cy="292688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F9842786-2B07-4E83-9BF6-678ABFD7A2E8}"/>
              </a:ext>
            </a:extLst>
          </p:cNvPr>
          <p:cNvSpPr/>
          <p:nvPr/>
        </p:nvSpPr>
        <p:spPr bwMode="auto">
          <a:xfrm>
            <a:off x="3523149" y="2539855"/>
            <a:ext cx="406300" cy="219821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7" name="Rectangle 15">
            <a:extLst>
              <a:ext uri="{FF2B5EF4-FFF2-40B4-BE49-F238E27FC236}">
                <a16:creationId xmlns:a16="http://schemas.microsoft.com/office/drawing/2014/main" id="{151A993F-F4D5-45E9-A23C-3297A5D75CB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5959636" y="6381750"/>
            <a:ext cx="5714736" cy="215900"/>
          </a:xfrm>
          <a:prstGeom prst="rect">
            <a:avLst/>
          </a:prstGeom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r>
              <a:rPr lang="de-DE" dirty="0"/>
              <a:t> Claudia Glase (DWD)	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Hochwasser gemeinsam meistern</a:t>
            </a:r>
            <a:endParaRPr lang="de-DE" dirty="0"/>
          </a:p>
        </p:txBody>
      </p:sp>
      <p:sp>
        <p:nvSpPr>
          <p:cNvPr id="38" name="Titel 1">
            <a:extLst>
              <a:ext uri="{FF2B5EF4-FFF2-40B4-BE49-F238E27FC236}">
                <a16:creationId xmlns:a16="http://schemas.microsoft.com/office/drawing/2014/main" id="{77D76183-4A92-4BB1-AFC0-D3B3FC8E8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051" y="1196975"/>
            <a:ext cx="11137900" cy="431800"/>
          </a:xfrm>
        </p:spPr>
        <p:txBody>
          <a:bodyPr/>
          <a:lstStyle/>
          <a:p>
            <a:r>
              <a:rPr lang="de-DE" dirty="0"/>
              <a:t>Noch mehr Vorhersagen – Ensemble … 15 Uhr nachmittags</a:t>
            </a:r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C5BE71C0-7AC6-4870-9D0C-C36E1DE4579A}"/>
              </a:ext>
            </a:extLst>
          </p:cNvPr>
          <p:cNvSpPr/>
          <p:nvPr/>
        </p:nvSpPr>
        <p:spPr bwMode="auto">
          <a:xfrm>
            <a:off x="3888269" y="3120627"/>
            <a:ext cx="466422" cy="292688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2B0239E9-9D31-41E8-9029-698A820DCCDD}"/>
              </a:ext>
            </a:extLst>
          </p:cNvPr>
          <p:cNvSpPr/>
          <p:nvPr/>
        </p:nvSpPr>
        <p:spPr bwMode="auto">
          <a:xfrm>
            <a:off x="3553004" y="4624956"/>
            <a:ext cx="406300" cy="219821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CA31909F-4429-4979-B137-E1C9AE533087}"/>
              </a:ext>
            </a:extLst>
          </p:cNvPr>
          <p:cNvSpPr/>
          <p:nvPr/>
        </p:nvSpPr>
        <p:spPr bwMode="auto">
          <a:xfrm>
            <a:off x="6761647" y="2539855"/>
            <a:ext cx="406300" cy="219821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4D6571B7-5D35-4053-908C-B349A91E6CC3}"/>
              </a:ext>
            </a:extLst>
          </p:cNvPr>
          <p:cNvSpPr/>
          <p:nvPr/>
        </p:nvSpPr>
        <p:spPr bwMode="auto">
          <a:xfrm>
            <a:off x="6791502" y="4624956"/>
            <a:ext cx="406300" cy="219821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574388AB-673A-4052-8D79-47EFAD7F5BB7}"/>
              </a:ext>
            </a:extLst>
          </p:cNvPr>
          <p:cNvSpPr/>
          <p:nvPr/>
        </p:nvSpPr>
        <p:spPr bwMode="auto">
          <a:xfrm>
            <a:off x="10014274" y="2539855"/>
            <a:ext cx="406300" cy="219821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FE35D79A-C9F6-4CB1-AC9C-B18B6CB9C3CD}"/>
              </a:ext>
            </a:extLst>
          </p:cNvPr>
          <p:cNvSpPr/>
          <p:nvPr/>
        </p:nvSpPr>
        <p:spPr bwMode="auto">
          <a:xfrm>
            <a:off x="10044129" y="4624956"/>
            <a:ext cx="406300" cy="219821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5" name="Grafik 44">
            <a:extLst>
              <a:ext uri="{FF2B5EF4-FFF2-40B4-BE49-F238E27FC236}">
                <a16:creationId xmlns:a16="http://schemas.microsoft.com/office/drawing/2014/main" id="{732FAE8E-7071-43F1-B308-1E2B912B7B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4233" y="3597994"/>
            <a:ext cx="534675" cy="2486859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9E0F0F7A-C6D0-4621-B7DC-28A163B4B354}"/>
              </a:ext>
            </a:extLst>
          </p:cNvPr>
          <p:cNvSpPr/>
          <p:nvPr/>
        </p:nvSpPr>
        <p:spPr>
          <a:xfrm>
            <a:off x="300123" y="6126259"/>
            <a:ext cx="1182168" cy="1012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7" name="Rechteck 46">
            <a:extLst>
              <a:ext uri="{FF2B5EF4-FFF2-40B4-BE49-F238E27FC236}">
                <a16:creationId xmlns:a16="http://schemas.microsoft.com/office/drawing/2014/main" id="{E428C455-18F7-409B-A9C0-13A868F59117}"/>
              </a:ext>
            </a:extLst>
          </p:cNvPr>
          <p:cNvSpPr/>
          <p:nvPr/>
        </p:nvSpPr>
        <p:spPr>
          <a:xfrm>
            <a:off x="1364293" y="6046353"/>
            <a:ext cx="770913" cy="64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F29BA5D9-B90C-4CDD-B9E6-0E7A5A258D55}"/>
              </a:ext>
            </a:extLst>
          </p:cNvPr>
          <p:cNvSpPr/>
          <p:nvPr/>
        </p:nvSpPr>
        <p:spPr>
          <a:xfrm>
            <a:off x="370035" y="3503429"/>
            <a:ext cx="904775" cy="2622830"/>
          </a:xfrm>
          <a:prstGeom prst="rect">
            <a:avLst/>
          </a:prstGeom>
          <a:noFill/>
          <a:ln w="25400">
            <a:solidFill>
              <a:srgbClr val="3965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8" name="Rechteck 47">
            <a:extLst>
              <a:ext uri="{FF2B5EF4-FFF2-40B4-BE49-F238E27FC236}">
                <a16:creationId xmlns:a16="http://schemas.microsoft.com/office/drawing/2014/main" id="{42239A71-93F3-461C-9E85-3A988CB0F37B}"/>
              </a:ext>
            </a:extLst>
          </p:cNvPr>
          <p:cNvSpPr/>
          <p:nvPr/>
        </p:nvSpPr>
        <p:spPr>
          <a:xfrm>
            <a:off x="1474233" y="3577257"/>
            <a:ext cx="542733" cy="2453279"/>
          </a:xfrm>
          <a:prstGeom prst="rect">
            <a:avLst/>
          </a:prstGeom>
          <a:noFill/>
          <a:ln w="25400">
            <a:solidFill>
              <a:srgbClr val="3965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1" name="Textfeld 40">
            <a:extLst>
              <a:ext uri="{FF2B5EF4-FFF2-40B4-BE49-F238E27FC236}">
                <a16:creationId xmlns:a16="http://schemas.microsoft.com/office/drawing/2014/main" id="{462B5ACD-206D-4346-85C5-F490BA080493}"/>
              </a:ext>
            </a:extLst>
          </p:cNvPr>
          <p:cNvSpPr txBox="1"/>
          <p:nvPr/>
        </p:nvSpPr>
        <p:spPr>
          <a:xfrm>
            <a:off x="2278647" y="1897426"/>
            <a:ext cx="9730473" cy="2616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1100" b="1" dirty="0">
                <a:latin typeface="Arial" panose="020B0604020202020204" pitchFamily="34" charset="0"/>
                <a:cs typeface="Arial" panose="020B0604020202020204" pitchFamily="34" charset="0"/>
              </a:rPr>
              <a:t>	        Median			                90 % Perzentil	  		       Maximum	</a:t>
            </a:r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0ECB878D-F2D6-4CB4-86C4-B757F249175E}"/>
              </a:ext>
            </a:extLst>
          </p:cNvPr>
          <p:cNvSpPr txBox="1"/>
          <p:nvPr/>
        </p:nvSpPr>
        <p:spPr>
          <a:xfrm>
            <a:off x="2276049" y="3968349"/>
            <a:ext cx="9727801" cy="2616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1100" b="1" dirty="0">
                <a:latin typeface="Arial" panose="020B0604020202020204" pitchFamily="34" charset="0"/>
                <a:cs typeface="Arial" panose="020B0604020202020204" pitchFamily="34" charset="0"/>
              </a:rPr>
              <a:t>	mehr als 25 mm/h		             mehr als 40 mm/h		                             mehr als 70 mm/h</a:t>
            </a:r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6317FB91-BEF1-4D09-94F9-7D7EB36A89C6}"/>
              </a:ext>
            </a:extLst>
          </p:cNvPr>
          <p:cNvSpPr/>
          <p:nvPr/>
        </p:nvSpPr>
        <p:spPr bwMode="auto">
          <a:xfrm>
            <a:off x="10335839" y="5180653"/>
            <a:ext cx="466422" cy="292688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11658639-BC08-4221-950C-1914194A0E51}"/>
              </a:ext>
            </a:extLst>
          </p:cNvPr>
          <p:cNvSpPr/>
          <p:nvPr/>
        </p:nvSpPr>
        <p:spPr bwMode="auto">
          <a:xfrm>
            <a:off x="7118274" y="5190381"/>
            <a:ext cx="466422" cy="292688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681F2C94-72A0-48FB-AAAB-8EC96FEC8AA7}"/>
              </a:ext>
            </a:extLst>
          </p:cNvPr>
          <p:cNvSpPr/>
          <p:nvPr/>
        </p:nvSpPr>
        <p:spPr bwMode="auto">
          <a:xfrm>
            <a:off x="3898330" y="5187902"/>
            <a:ext cx="466422" cy="292688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6" name="Rechteck 7">
            <a:extLst>
              <a:ext uri="{FF2B5EF4-FFF2-40B4-BE49-F238E27FC236}">
                <a16:creationId xmlns:a16="http://schemas.microsoft.com/office/drawing/2014/main" id="{3408FBB7-056F-4D68-B428-E1D378D42B19}"/>
              </a:ext>
            </a:extLst>
          </p:cNvPr>
          <p:cNvSpPr/>
          <p:nvPr/>
        </p:nvSpPr>
        <p:spPr>
          <a:xfrm>
            <a:off x="3486042" y="2156166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7" name="Rechteck 7">
            <a:extLst>
              <a:ext uri="{FF2B5EF4-FFF2-40B4-BE49-F238E27FC236}">
                <a16:creationId xmlns:a16="http://schemas.microsoft.com/office/drawing/2014/main" id="{6AFA4630-5442-44B2-AA7D-859F6A2F085A}"/>
              </a:ext>
            </a:extLst>
          </p:cNvPr>
          <p:cNvSpPr/>
          <p:nvPr/>
        </p:nvSpPr>
        <p:spPr>
          <a:xfrm rot="10800000">
            <a:off x="3487097" y="2659862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8" name="Rechteck 77">
            <a:extLst>
              <a:ext uri="{FF2B5EF4-FFF2-40B4-BE49-F238E27FC236}">
                <a16:creationId xmlns:a16="http://schemas.microsoft.com/office/drawing/2014/main" id="{8EEE6F1D-0BD1-466D-A24D-11E75DEBD423}"/>
              </a:ext>
            </a:extLst>
          </p:cNvPr>
          <p:cNvSpPr/>
          <p:nvPr/>
        </p:nvSpPr>
        <p:spPr>
          <a:xfrm>
            <a:off x="2289229" y="2153891"/>
            <a:ext cx="1195778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9" name="Rechteck 78">
            <a:extLst>
              <a:ext uri="{FF2B5EF4-FFF2-40B4-BE49-F238E27FC236}">
                <a16:creationId xmlns:a16="http://schemas.microsoft.com/office/drawing/2014/main" id="{46B8BAF2-285A-42D4-8A57-DDC2CBFF50D7}"/>
              </a:ext>
            </a:extLst>
          </p:cNvPr>
          <p:cNvSpPr/>
          <p:nvPr/>
        </p:nvSpPr>
        <p:spPr>
          <a:xfrm>
            <a:off x="3966891" y="2156280"/>
            <a:ext cx="1173885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0" name="Rechteck 79">
            <a:extLst>
              <a:ext uri="{FF2B5EF4-FFF2-40B4-BE49-F238E27FC236}">
                <a16:creationId xmlns:a16="http://schemas.microsoft.com/office/drawing/2014/main" id="{325BACA1-236F-4ECF-B5BD-B18AE87259CA}"/>
              </a:ext>
            </a:extLst>
          </p:cNvPr>
          <p:cNvSpPr/>
          <p:nvPr/>
        </p:nvSpPr>
        <p:spPr>
          <a:xfrm>
            <a:off x="3486767" y="3148069"/>
            <a:ext cx="482207" cy="726011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1" name="Rechteck 7">
            <a:extLst>
              <a:ext uri="{FF2B5EF4-FFF2-40B4-BE49-F238E27FC236}">
                <a16:creationId xmlns:a16="http://schemas.microsoft.com/office/drawing/2014/main" id="{9907E24A-073C-496D-82E4-29976A07339A}"/>
              </a:ext>
            </a:extLst>
          </p:cNvPr>
          <p:cNvSpPr/>
          <p:nvPr/>
        </p:nvSpPr>
        <p:spPr>
          <a:xfrm>
            <a:off x="6751317" y="4226402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2" name="Rechteck 7">
            <a:extLst>
              <a:ext uri="{FF2B5EF4-FFF2-40B4-BE49-F238E27FC236}">
                <a16:creationId xmlns:a16="http://schemas.microsoft.com/office/drawing/2014/main" id="{E396F39C-3842-48D2-AC46-D910E4A2375F}"/>
              </a:ext>
            </a:extLst>
          </p:cNvPr>
          <p:cNvSpPr/>
          <p:nvPr/>
        </p:nvSpPr>
        <p:spPr>
          <a:xfrm rot="10800000">
            <a:off x="6752372" y="4748204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3" name="Rechteck 92">
            <a:extLst>
              <a:ext uri="{FF2B5EF4-FFF2-40B4-BE49-F238E27FC236}">
                <a16:creationId xmlns:a16="http://schemas.microsoft.com/office/drawing/2014/main" id="{35E92E72-4E2D-427D-B8FA-7202758C18AA}"/>
              </a:ext>
            </a:extLst>
          </p:cNvPr>
          <p:cNvSpPr/>
          <p:nvPr/>
        </p:nvSpPr>
        <p:spPr>
          <a:xfrm>
            <a:off x="5554504" y="4224127"/>
            <a:ext cx="1195778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4" name="Rechteck 93">
            <a:extLst>
              <a:ext uri="{FF2B5EF4-FFF2-40B4-BE49-F238E27FC236}">
                <a16:creationId xmlns:a16="http://schemas.microsoft.com/office/drawing/2014/main" id="{0E450BDB-E7EC-4BEF-B2BD-1D6255318015}"/>
              </a:ext>
            </a:extLst>
          </p:cNvPr>
          <p:cNvSpPr/>
          <p:nvPr/>
        </p:nvSpPr>
        <p:spPr>
          <a:xfrm>
            <a:off x="7232166" y="4226516"/>
            <a:ext cx="1173885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5" name="Rechteck 94">
            <a:extLst>
              <a:ext uri="{FF2B5EF4-FFF2-40B4-BE49-F238E27FC236}">
                <a16:creationId xmlns:a16="http://schemas.microsoft.com/office/drawing/2014/main" id="{DC1F6D7A-9D5E-42BE-98E2-0D3B2ED7307E}"/>
              </a:ext>
            </a:extLst>
          </p:cNvPr>
          <p:cNvSpPr/>
          <p:nvPr/>
        </p:nvSpPr>
        <p:spPr>
          <a:xfrm>
            <a:off x="6752042" y="5236411"/>
            <a:ext cx="482207" cy="726011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6" name="Rechteck 7">
            <a:extLst>
              <a:ext uri="{FF2B5EF4-FFF2-40B4-BE49-F238E27FC236}">
                <a16:creationId xmlns:a16="http://schemas.microsoft.com/office/drawing/2014/main" id="{82510FE0-7803-4E7E-B903-25BCAD32B9F1}"/>
              </a:ext>
            </a:extLst>
          </p:cNvPr>
          <p:cNvSpPr/>
          <p:nvPr/>
        </p:nvSpPr>
        <p:spPr>
          <a:xfrm>
            <a:off x="6731009" y="2151717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7" name="Rechteck 7">
            <a:extLst>
              <a:ext uri="{FF2B5EF4-FFF2-40B4-BE49-F238E27FC236}">
                <a16:creationId xmlns:a16="http://schemas.microsoft.com/office/drawing/2014/main" id="{7A50AA3A-5837-4433-AC60-EDA42BFE8FBE}"/>
              </a:ext>
            </a:extLst>
          </p:cNvPr>
          <p:cNvSpPr/>
          <p:nvPr/>
        </p:nvSpPr>
        <p:spPr>
          <a:xfrm rot="10800000">
            <a:off x="6732064" y="2664466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8" name="Rechteck 97">
            <a:extLst>
              <a:ext uri="{FF2B5EF4-FFF2-40B4-BE49-F238E27FC236}">
                <a16:creationId xmlns:a16="http://schemas.microsoft.com/office/drawing/2014/main" id="{0B2D44ED-8924-40DF-B167-575852683068}"/>
              </a:ext>
            </a:extLst>
          </p:cNvPr>
          <p:cNvSpPr/>
          <p:nvPr/>
        </p:nvSpPr>
        <p:spPr>
          <a:xfrm>
            <a:off x="5534196" y="2158495"/>
            <a:ext cx="1195778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9" name="Rechteck 98">
            <a:extLst>
              <a:ext uri="{FF2B5EF4-FFF2-40B4-BE49-F238E27FC236}">
                <a16:creationId xmlns:a16="http://schemas.microsoft.com/office/drawing/2014/main" id="{1CCAFD92-02CF-43AE-B12A-307F3FC78E60}"/>
              </a:ext>
            </a:extLst>
          </p:cNvPr>
          <p:cNvSpPr/>
          <p:nvPr/>
        </p:nvSpPr>
        <p:spPr>
          <a:xfrm>
            <a:off x="7211858" y="2151831"/>
            <a:ext cx="1173885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0" name="Rechteck 99">
            <a:extLst>
              <a:ext uri="{FF2B5EF4-FFF2-40B4-BE49-F238E27FC236}">
                <a16:creationId xmlns:a16="http://schemas.microsoft.com/office/drawing/2014/main" id="{66BC4FF1-776E-446D-BBF5-76875FCE1F25}"/>
              </a:ext>
            </a:extLst>
          </p:cNvPr>
          <p:cNvSpPr/>
          <p:nvPr/>
        </p:nvSpPr>
        <p:spPr>
          <a:xfrm>
            <a:off x="6731734" y="3152673"/>
            <a:ext cx="482207" cy="726011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1" name="Rechteck 7">
            <a:extLst>
              <a:ext uri="{FF2B5EF4-FFF2-40B4-BE49-F238E27FC236}">
                <a16:creationId xmlns:a16="http://schemas.microsoft.com/office/drawing/2014/main" id="{8F1A7000-6F26-42C7-91D7-25A127A32B65}"/>
              </a:ext>
            </a:extLst>
          </p:cNvPr>
          <p:cNvSpPr/>
          <p:nvPr/>
        </p:nvSpPr>
        <p:spPr>
          <a:xfrm>
            <a:off x="3511694" y="4227907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2" name="Rechteck 7">
            <a:extLst>
              <a:ext uri="{FF2B5EF4-FFF2-40B4-BE49-F238E27FC236}">
                <a16:creationId xmlns:a16="http://schemas.microsoft.com/office/drawing/2014/main" id="{6965FB85-6252-40E1-862C-BF0779C37148}"/>
              </a:ext>
            </a:extLst>
          </p:cNvPr>
          <p:cNvSpPr/>
          <p:nvPr/>
        </p:nvSpPr>
        <p:spPr>
          <a:xfrm rot="10800000">
            <a:off x="3512749" y="4749709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3" name="Rechteck 102">
            <a:extLst>
              <a:ext uri="{FF2B5EF4-FFF2-40B4-BE49-F238E27FC236}">
                <a16:creationId xmlns:a16="http://schemas.microsoft.com/office/drawing/2014/main" id="{1D5D3973-0D8F-46CE-A607-DFBC0D5ACB58}"/>
              </a:ext>
            </a:extLst>
          </p:cNvPr>
          <p:cNvSpPr/>
          <p:nvPr/>
        </p:nvSpPr>
        <p:spPr>
          <a:xfrm>
            <a:off x="3992543" y="4228021"/>
            <a:ext cx="1173885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4" name="Rechteck 103">
            <a:extLst>
              <a:ext uri="{FF2B5EF4-FFF2-40B4-BE49-F238E27FC236}">
                <a16:creationId xmlns:a16="http://schemas.microsoft.com/office/drawing/2014/main" id="{05B359C9-4C82-4A11-8A8C-04C2F929A7B8}"/>
              </a:ext>
            </a:extLst>
          </p:cNvPr>
          <p:cNvSpPr/>
          <p:nvPr/>
        </p:nvSpPr>
        <p:spPr>
          <a:xfrm>
            <a:off x="3512419" y="5237916"/>
            <a:ext cx="482207" cy="726011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5" name="Rechteck 104">
            <a:extLst>
              <a:ext uri="{FF2B5EF4-FFF2-40B4-BE49-F238E27FC236}">
                <a16:creationId xmlns:a16="http://schemas.microsoft.com/office/drawing/2014/main" id="{032CDE9B-5A4D-482D-91AB-95CD3B40ED30}"/>
              </a:ext>
            </a:extLst>
          </p:cNvPr>
          <p:cNvSpPr/>
          <p:nvPr/>
        </p:nvSpPr>
        <p:spPr>
          <a:xfrm>
            <a:off x="2314881" y="4225632"/>
            <a:ext cx="1195778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6" name="Rechteck 7">
            <a:extLst>
              <a:ext uri="{FF2B5EF4-FFF2-40B4-BE49-F238E27FC236}">
                <a16:creationId xmlns:a16="http://schemas.microsoft.com/office/drawing/2014/main" id="{287C0EA6-9405-4602-87DE-356BAB7F71CB}"/>
              </a:ext>
            </a:extLst>
          </p:cNvPr>
          <p:cNvSpPr/>
          <p:nvPr/>
        </p:nvSpPr>
        <p:spPr>
          <a:xfrm>
            <a:off x="9975878" y="2154665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7" name="Rechteck 7">
            <a:extLst>
              <a:ext uri="{FF2B5EF4-FFF2-40B4-BE49-F238E27FC236}">
                <a16:creationId xmlns:a16="http://schemas.microsoft.com/office/drawing/2014/main" id="{D6F99A68-A6B7-4ED3-8A48-D2E6EBE17282}"/>
              </a:ext>
            </a:extLst>
          </p:cNvPr>
          <p:cNvSpPr/>
          <p:nvPr/>
        </p:nvSpPr>
        <p:spPr>
          <a:xfrm rot="10800000">
            <a:off x="9976933" y="2658361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8" name="Rechteck 107">
            <a:extLst>
              <a:ext uri="{FF2B5EF4-FFF2-40B4-BE49-F238E27FC236}">
                <a16:creationId xmlns:a16="http://schemas.microsoft.com/office/drawing/2014/main" id="{6145AB35-BDFC-429C-B985-0490C296D53E}"/>
              </a:ext>
            </a:extLst>
          </p:cNvPr>
          <p:cNvSpPr/>
          <p:nvPr/>
        </p:nvSpPr>
        <p:spPr>
          <a:xfrm>
            <a:off x="8779065" y="2152390"/>
            <a:ext cx="1195778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9" name="Rechteck 108">
            <a:extLst>
              <a:ext uri="{FF2B5EF4-FFF2-40B4-BE49-F238E27FC236}">
                <a16:creationId xmlns:a16="http://schemas.microsoft.com/office/drawing/2014/main" id="{939F020B-1D7D-47E1-BEAC-AE5432B6C510}"/>
              </a:ext>
            </a:extLst>
          </p:cNvPr>
          <p:cNvSpPr/>
          <p:nvPr/>
        </p:nvSpPr>
        <p:spPr>
          <a:xfrm>
            <a:off x="10456727" y="2154779"/>
            <a:ext cx="1173885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0" name="Rechteck 109">
            <a:extLst>
              <a:ext uri="{FF2B5EF4-FFF2-40B4-BE49-F238E27FC236}">
                <a16:creationId xmlns:a16="http://schemas.microsoft.com/office/drawing/2014/main" id="{0EC0510B-2090-4915-A612-81B8D68E494D}"/>
              </a:ext>
            </a:extLst>
          </p:cNvPr>
          <p:cNvSpPr/>
          <p:nvPr/>
        </p:nvSpPr>
        <p:spPr>
          <a:xfrm>
            <a:off x="9976603" y="3146568"/>
            <a:ext cx="482207" cy="726011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11" name="Rechteck 7">
            <a:extLst>
              <a:ext uri="{FF2B5EF4-FFF2-40B4-BE49-F238E27FC236}">
                <a16:creationId xmlns:a16="http://schemas.microsoft.com/office/drawing/2014/main" id="{A234DEB4-015B-4E89-92F5-56D5EB533A88}"/>
              </a:ext>
            </a:extLst>
          </p:cNvPr>
          <p:cNvSpPr/>
          <p:nvPr/>
        </p:nvSpPr>
        <p:spPr>
          <a:xfrm>
            <a:off x="10010942" y="4225149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2" name="Rechteck 7">
            <a:extLst>
              <a:ext uri="{FF2B5EF4-FFF2-40B4-BE49-F238E27FC236}">
                <a16:creationId xmlns:a16="http://schemas.microsoft.com/office/drawing/2014/main" id="{1AEF397B-57DE-416F-9726-017641A5D9B1}"/>
              </a:ext>
            </a:extLst>
          </p:cNvPr>
          <p:cNvSpPr/>
          <p:nvPr/>
        </p:nvSpPr>
        <p:spPr>
          <a:xfrm rot="10800000">
            <a:off x="10011272" y="4747312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3" name="Rechteck 112">
            <a:extLst>
              <a:ext uri="{FF2B5EF4-FFF2-40B4-BE49-F238E27FC236}">
                <a16:creationId xmlns:a16="http://schemas.microsoft.com/office/drawing/2014/main" id="{2A6EB8FC-CCF6-4F63-9F99-E2AAB6D62C65}"/>
              </a:ext>
            </a:extLst>
          </p:cNvPr>
          <p:cNvSpPr/>
          <p:nvPr/>
        </p:nvSpPr>
        <p:spPr>
          <a:xfrm>
            <a:off x="8816020" y="4229959"/>
            <a:ext cx="1195778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4" name="Rechteck 113">
            <a:extLst>
              <a:ext uri="{FF2B5EF4-FFF2-40B4-BE49-F238E27FC236}">
                <a16:creationId xmlns:a16="http://schemas.microsoft.com/office/drawing/2014/main" id="{4A49079D-F85E-463C-8823-1F11D26DC215}"/>
              </a:ext>
            </a:extLst>
          </p:cNvPr>
          <p:cNvSpPr/>
          <p:nvPr/>
        </p:nvSpPr>
        <p:spPr>
          <a:xfrm>
            <a:off x="10491066" y="4225624"/>
            <a:ext cx="1173885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5" name="Rechteck 114">
            <a:extLst>
              <a:ext uri="{FF2B5EF4-FFF2-40B4-BE49-F238E27FC236}">
                <a16:creationId xmlns:a16="http://schemas.microsoft.com/office/drawing/2014/main" id="{130EE639-0990-454F-9088-31D538FFF0B8}"/>
              </a:ext>
            </a:extLst>
          </p:cNvPr>
          <p:cNvSpPr/>
          <p:nvPr/>
        </p:nvSpPr>
        <p:spPr>
          <a:xfrm>
            <a:off x="10010942" y="5235519"/>
            <a:ext cx="482207" cy="726011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35408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1AC82AD6-A96F-4E2F-A1DF-710EDE8857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8800" y="1897200"/>
            <a:ext cx="9694286" cy="4155429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A1769819-7F39-4C6D-B809-EE0DA44053B7}"/>
              </a:ext>
            </a:extLst>
          </p:cNvPr>
          <p:cNvSpPr txBox="1"/>
          <p:nvPr/>
        </p:nvSpPr>
        <p:spPr>
          <a:xfrm>
            <a:off x="181690" y="1905780"/>
            <a:ext cx="211468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Vorhersage vom </a:t>
            </a:r>
          </a:p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Mittwoch 16.08.2023 </a:t>
            </a:r>
          </a:p>
          <a:p>
            <a:r>
              <a:rPr lang="de-DE" sz="1400" b="1" dirty="0">
                <a:latin typeface="Arial" panose="020B0604020202020204" pitchFamily="34" charset="0"/>
                <a:cs typeface="Arial" panose="020B0604020202020204" pitchFamily="34" charset="0"/>
              </a:rPr>
              <a:t>15 Uhr UTC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Niederschlagsmengen </a:t>
            </a:r>
          </a:p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von Mittwoch 15 bis </a:t>
            </a:r>
          </a:p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Donnerstag 03 Uhr UTC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786B4771-0A7A-4A4C-BDEF-5BAA759A01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606" y="3518089"/>
            <a:ext cx="885204" cy="2646670"/>
          </a:xfrm>
          <a:prstGeom prst="rect">
            <a:avLst/>
          </a:prstGeom>
          <a:ln w="28575">
            <a:noFill/>
          </a:ln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9EAFB8F2-998C-4A22-9205-56D8324A1E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6866" y="3301032"/>
            <a:ext cx="361950" cy="552450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9B077664-3FC5-4718-AC6B-2E745051AD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6866" y="5384800"/>
            <a:ext cx="361950" cy="552450"/>
          </a:xfrm>
          <a:prstGeom prst="rect">
            <a:avLst/>
          </a:prstGeom>
        </p:spPr>
      </p:pic>
      <p:sp>
        <p:nvSpPr>
          <p:cNvPr id="34" name="Ellipse 33">
            <a:extLst>
              <a:ext uri="{FF2B5EF4-FFF2-40B4-BE49-F238E27FC236}">
                <a16:creationId xmlns:a16="http://schemas.microsoft.com/office/drawing/2014/main" id="{EE482EF7-72A5-494F-B17A-DBFF8851CB01}"/>
              </a:ext>
            </a:extLst>
          </p:cNvPr>
          <p:cNvSpPr/>
          <p:nvPr/>
        </p:nvSpPr>
        <p:spPr bwMode="auto">
          <a:xfrm>
            <a:off x="10336941" y="3120627"/>
            <a:ext cx="466422" cy="292688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5750BE77-EBF8-4151-850E-3903C6742F1A}"/>
              </a:ext>
            </a:extLst>
          </p:cNvPr>
          <p:cNvSpPr/>
          <p:nvPr/>
        </p:nvSpPr>
        <p:spPr bwMode="auto">
          <a:xfrm>
            <a:off x="7119376" y="3130355"/>
            <a:ext cx="466422" cy="292688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F9842786-2B07-4E83-9BF6-678ABFD7A2E8}"/>
              </a:ext>
            </a:extLst>
          </p:cNvPr>
          <p:cNvSpPr/>
          <p:nvPr/>
        </p:nvSpPr>
        <p:spPr bwMode="auto">
          <a:xfrm>
            <a:off x="3523149" y="2539855"/>
            <a:ext cx="406300" cy="219821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7" name="Rectangle 15">
            <a:extLst>
              <a:ext uri="{FF2B5EF4-FFF2-40B4-BE49-F238E27FC236}">
                <a16:creationId xmlns:a16="http://schemas.microsoft.com/office/drawing/2014/main" id="{151A993F-F4D5-45E9-A23C-3297A5D75CB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5959636" y="6381750"/>
            <a:ext cx="5714736" cy="215900"/>
          </a:xfrm>
          <a:prstGeom prst="rect">
            <a:avLst/>
          </a:prstGeom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r>
              <a:rPr lang="de-DE" dirty="0"/>
              <a:t> Claudia Glase (DWD)	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Hochwasser gemeinsam meistern</a:t>
            </a:r>
            <a:endParaRPr lang="de-DE" dirty="0"/>
          </a:p>
        </p:txBody>
      </p:sp>
      <p:sp>
        <p:nvSpPr>
          <p:cNvPr id="38" name="Titel 1">
            <a:extLst>
              <a:ext uri="{FF2B5EF4-FFF2-40B4-BE49-F238E27FC236}">
                <a16:creationId xmlns:a16="http://schemas.microsoft.com/office/drawing/2014/main" id="{77D76183-4A92-4BB1-AFC0-D3B3FC8E8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051" y="1196975"/>
            <a:ext cx="11137900" cy="431800"/>
          </a:xfrm>
        </p:spPr>
        <p:txBody>
          <a:bodyPr/>
          <a:lstStyle/>
          <a:p>
            <a:r>
              <a:rPr lang="de-DE" dirty="0"/>
              <a:t>Noch mehr Vorhersagen – Ensemble … 18 Uhr nachmittags/abends</a:t>
            </a:r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C5BE71C0-7AC6-4870-9D0C-C36E1DE4579A}"/>
              </a:ext>
            </a:extLst>
          </p:cNvPr>
          <p:cNvSpPr/>
          <p:nvPr/>
        </p:nvSpPr>
        <p:spPr bwMode="auto">
          <a:xfrm>
            <a:off x="3888269" y="3120627"/>
            <a:ext cx="466422" cy="292688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2B0239E9-9D31-41E8-9029-698A820DCCDD}"/>
              </a:ext>
            </a:extLst>
          </p:cNvPr>
          <p:cNvSpPr/>
          <p:nvPr/>
        </p:nvSpPr>
        <p:spPr bwMode="auto">
          <a:xfrm>
            <a:off x="3553004" y="4624956"/>
            <a:ext cx="406300" cy="219821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CA31909F-4429-4979-B137-E1C9AE533087}"/>
              </a:ext>
            </a:extLst>
          </p:cNvPr>
          <p:cNvSpPr/>
          <p:nvPr/>
        </p:nvSpPr>
        <p:spPr bwMode="auto">
          <a:xfrm>
            <a:off x="6761647" y="2539855"/>
            <a:ext cx="406300" cy="219821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4D6571B7-5D35-4053-908C-B349A91E6CC3}"/>
              </a:ext>
            </a:extLst>
          </p:cNvPr>
          <p:cNvSpPr/>
          <p:nvPr/>
        </p:nvSpPr>
        <p:spPr bwMode="auto">
          <a:xfrm>
            <a:off x="6791502" y="4624956"/>
            <a:ext cx="406300" cy="219821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574388AB-673A-4052-8D79-47EFAD7F5BB7}"/>
              </a:ext>
            </a:extLst>
          </p:cNvPr>
          <p:cNvSpPr/>
          <p:nvPr/>
        </p:nvSpPr>
        <p:spPr bwMode="auto">
          <a:xfrm>
            <a:off x="10014274" y="2539855"/>
            <a:ext cx="406300" cy="219821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FE35D79A-C9F6-4CB1-AC9C-B18B6CB9C3CD}"/>
              </a:ext>
            </a:extLst>
          </p:cNvPr>
          <p:cNvSpPr/>
          <p:nvPr/>
        </p:nvSpPr>
        <p:spPr bwMode="auto">
          <a:xfrm>
            <a:off x="10044129" y="4624956"/>
            <a:ext cx="406300" cy="219821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5" name="Grafik 44">
            <a:extLst>
              <a:ext uri="{FF2B5EF4-FFF2-40B4-BE49-F238E27FC236}">
                <a16:creationId xmlns:a16="http://schemas.microsoft.com/office/drawing/2014/main" id="{732FAE8E-7071-43F1-B308-1E2B912B7B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4233" y="3597994"/>
            <a:ext cx="534675" cy="2486859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9E0F0F7A-C6D0-4621-B7DC-28A163B4B354}"/>
              </a:ext>
            </a:extLst>
          </p:cNvPr>
          <p:cNvSpPr/>
          <p:nvPr/>
        </p:nvSpPr>
        <p:spPr>
          <a:xfrm>
            <a:off x="300123" y="6126259"/>
            <a:ext cx="1182168" cy="1012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7" name="Rechteck 46">
            <a:extLst>
              <a:ext uri="{FF2B5EF4-FFF2-40B4-BE49-F238E27FC236}">
                <a16:creationId xmlns:a16="http://schemas.microsoft.com/office/drawing/2014/main" id="{E428C455-18F7-409B-A9C0-13A868F59117}"/>
              </a:ext>
            </a:extLst>
          </p:cNvPr>
          <p:cNvSpPr/>
          <p:nvPr/>
        </p:nvSpPr>
        <p:spPr>
          <a:xfrm>
            <a:off x="1364293" y="6046353"/>
            <a:ext cx="770913" cy="64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F29BA5D9-B90C-4CDD-B9E6-0E7A5A258D55}"/>
              </a:ext>
            </a:extLst>
          </p:cNvPr>
          <p:cNvSpPr/>
          <p:nvPr/>
        </p:nvSpPr>
        <p:spPr>
          <a:xfrm>
            <a:off x="370035" y="3503429"/>
            <a:ext cx="904775" cy="2622830"/>
          </a:xfrm>
          <a:prstGeom prst="rect">
            <a:avLst/>
          </a:prstGeom>
          <a:noFill/>
          <a:ln w="25400">
            <a:solidFill>
              <a:srgbClr val="3965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8" name="Rechteck 47">
            <a:extLst>
              <a:ext uri="{FF2B5EF4-FFF2-40B4-BE49-F238E27FC236}">
                <a16:creationId xmlns:a16="http://schemas.microsoft.com/office/drawing/2014/main" id="{42239A71-93F3-461C-9E85-3A988CB0F37B}"/>
              </a:ext>
            </a:extLst>
          </p:cNvPr>
          <p:cNvSpPr/>
          <p:nvPr/>
        </p:nvSpPr>
        <p:spPr>
          <a:xfrm>
            <a:off x="1474233" y="3577257"/>
            <a:ext cx="542733" cy="2453279"/>
          </a:xfrm>
          <a:prstGeom prst="rect">
            <a:avLst/>
          </a:prstGeom>
          <a:noFill/>
          <a:ln w="25400">
            <a:solidFill>
              <a:srgbClr val="3965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1" name="Textfeld 40">
            <a:extLst>
              <a:ext uri="{FF2B5EF4-FFF2-40B4-BE49-F238E27FC236}">
                <a16:creationId xmlns:a16="http://schemas.microsoft.com/office/drawing/2014/main" id="{4EF474A9-F6D0-413A-B503-1771803FBF39}"/>
              </a:ext>
            </a:extLst>
          </p:cNvPr>
          <p:cNvSpPr txBox="1"/>
          <p:nvPr/>
        </p:nvSpPr>
        <p:spPr>
          <a:xfrm>
            <a:off x="2278647" y="1897426"/>
            <a:ext cx="9730473" cy="2616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1100" b="1" dirty="0">
                <a:latin typeface="Arial" panose="020B0604020202020204" pitchFamily="34" charset="0"/>
                <a:cs typeface="Arial" panose="020B0604020202020204" pitchFamily="34" charset="0"/>
              </a:rPr>
              <a:t>	        Median			                90 % Perzentil	  		       Maximum	</a:t>
            </a:r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F8D886B5-9D33-4DCE-BA4C-E33476D2BF8F}"/>
              </a:ext>
            </a:extLst>
          </p:cNvPr>
          <p:cNvSpPr txBox="1"/>
          <p:nvPr/>
        </p:nvSpPr>
        <p:spPr>
          <a:xfrm>
            <a:off x="2276049" y="3968349"/>
            <a:ext cx="9727801" cy="2616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1100" b="1" dirty="0">
                <a:latin typeface="Arial" panose="020B0604020202020204" pitchFamily="34" charset="0"/>
                <a:cs typeface="Arial" panose="020B0604020202020204" pitchFamily="34" charset="0"/>
              </a:rPr>
              <a:t>	mehr als 25 mm/h		             mehr als 40 mm/h		                             mehr als 70 mm/h</a:t>
            </a:r>
          </a:p>
        </p:txBody>
      </p:sp>
      <p:sp>
        <p:nvSpPr>
          <p:cNvPr id="2" name="Interaktive Schaltfläche: Zurück oder Vorherige(r) 1">
            <a:hlinkClick r:id="rId8" action="ppaction://hlinksldjump" highlightClick="1"/>
            <a:extLst>
              <a:ext uri="{FF2B5EF4-FFF2-40B4-BE49-F238E27FC236}">
                <a16:creationId xmlns:a16="http://schemas.microsoft.com/office/drawing/2014/main" id="{3AEA4218-1301-455D-81BA-38321B07618D}"/>
              </a:ext>
            </a:extLst>
          </p:cNvPr>
          <p:cNvSpPr/>
          <p:nvPr/>
        </p:nvSpPr>
        <p:spPr>
          <a:xfrm>
            <a:off x="11664951" y="6110442"/>
            <a:ext cx="226926" cy="21061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F7EB22F9-2819-4699-A747-14BC648105DF}"/>
              </a:ext>
            </a:extLst>
          </p:cNvPr>
          <p:cNvSpPr/>
          <p:nvPr/>
        </p:nvSpPr>
        <p:spPr bwMode="auto">
          <a:xfrm>
            <a:off x="10335839" y="5180653"/>
            <a:ext cx="466422" cy="292688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74946D01-2D40-4353-BC1F-D9BA09A56A88}"/>
              </a:ext>
            </a:extLst>
          </p:cNvPr>
          <p:cNvSpPr/>
          <p:nvPr/>
        </p:nvSpPr>
        <p:spPr bwMode="auto">
          <a:xfrm>
            <a:off x="7118274" y="5190381"/>
            <a:ext cx="466422" cy="292688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8B1802FA-05F3-4F39-BDE9-BAD6EF848B2D}"/>
              </a:ext>
            </a:extLst>
          </p:cNvPr>
          <p:cNvSpPr/>
          <p:nvPr/>
        </p:nvSpPr>
        <p:spPr bwMode="auto">
          <a:xfrm>
            <a:off x="3898330" y="5187902"/>
            <a:ext cx="466422" cy="292688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9" name="Rechteck 7">
            <a:extLst>
              <a:ext uri="{FF2B5EF4-FFF2-40B4-BE49-F238E27FC236}">
                <a16:creationId xmlns:a16="http://schemas.microsoft.com/office/drawing/2014/main" id="{6828A1C7-97FC-47C8-9BC1-8B61562857E1}"/>
              </a:ext>
            </a:extLst>
          </p:cNvPr>
          <p:cNvSpPr/>
          <p:nvPr/>
        </p:nvSpPr>
        <p:spPr>
          <a:xfrm>
            <a:off x="3486042" y="2156166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7" name="Rechteck 7">
            <a:extLst>
              <a:ext uri="{FF2B5EF4-FFF2-40B4-BE49-F238E27FC236}">
                <a16:creationId xmlns:a16="http://schemas.microsoft.com/office/drawing/2014/main" id="{B6962E9C-F3CF-4206-84EE-359385208335}"/>
              </a:ext>
            </a:extLst>
          </p:cNvPr>
          <p:cNvSpPr/>
          <p:nvPr/>
        </p:nvSpPr>
        <p:spPr>
          <a:xfrm rot="10800000">
            <a:off x="3487097" y="2659862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8" name="Rechteck 77">
            <a:extLst>
              <a:ext uri="{FF2B5EF4-FFF2-40B4-BE49-F238E27FC236}">
                <a16:creationId xmlns:a16="http://schemas.microsoft.com/office/drawing/2014/main" id="{6439898A-7C88-42CE-87BC-461119B4B3EA}"/>
              </a:ext>
            </a:extLst>
          </p:cNvPr>
          <p:cNvSpPr/>
          <p:nvPr/>
        </p:nvSpPr>
        <p:spPr>
          <a:xfrm>
            <a:off x="2289229" y="2153891"/>
            <a:ext cx="1195778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9" name="Rechteck 78">
            <a:extLst>
              <a:ext uri="{FF2B5EF4-FFF2-40B4-BE49-F238E27FC236}">
                <a16:creationId xmlns:a16="http://schemas.microsoft.com/office/drawing/2014/main" id="{86F54035-4A6B-4BAC-9EE2-CA1FA48207FE}"/>
              </a:ext>
            </a:extLst>
          </p:cNvPr>
          <p:cNvSpPr/>
          <p:nvPr/>
        </p:nvSpPr>
        <p:spPr>
          <a:xfrm>
            <a:off x="3966891" y="2156280"/>
            <a:ext cx="1173885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0" name="Rechteck 79">
            <a:extLst>
              <a:ext uri="{FF2B5EF4-FFF2-40B4-BE49-F238E27FC236}">
                <a16:creationId xmlns:a16="http://schemas.microsoft.com/office/drawing/2014/main" id="{986E3187-BA61-4823-BEB0-00E7CDF824F1}"/>
              </a:ext>
            </a:extLst>
          </p:cNvPr>
          <p:cNvSpPr/>
          <p:nvPr/>
        </p:nvSpPr>
        <p:spPr>
          <a:xfrm>
            <a:off x="3486767" y="3148069"/>
            <a:ext cx="482207" cy="726011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1" name="Rechteck 7">
            <a:extLst>
              <a:ext uri="{FF2B5EF4-FFF2-40B4-BE49-F238E27FC236}">
                <a16:creationId xmlns:a16="http://schemas.microsoft.com/office/drawing/2014/main" id="{0108494C-2A3D-45A6-9234-76409BCD09C7}"/>
              </a:ext>
            </a:extLst>
          </p:cNvPr>
          <p:cNvSpPr/>
          <p:nvPr/>
        </p:nvSpPr>
        <p:spPr>
          <a:xfrm>
            <a:off x="6751317" y="4226402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2" name="Rechteck 7">
            <a:extLst>
              <a:ext uri="{FF2B5EF4-FFF2-40B4-BE49-F238E27FC236}">
                <a16:creationId xmlns:a16="http://schemas.microsoft.com/office/drawing/2014/main" id="{88C47084-EC72-4F90-8FDD-AAC4CAA7058E}"/>
              </a:ext>
            </a:extLst>
          </p:cNvPr>
          <p:cNvSpPr/>
          <p:nvPr/>
        </p:nvSpPr>
        <p:spPr>
          <a:xfrm rot="10800000">
            <a:off x="6752372" y="4748204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3" name="Rechteck 92">
            <a:extLst>
              <a:ext uri="{FF2B5EF4-FFF2-40B4-BE49-F238E27FC236}">
                <a16:creationId xmlns:a16="http://schemas.microsoft.com/office/drawing/2014/main" id="{BBFC994A-FAE3-455F-B00A-DC36755495E1}"/>
              </a:ext>
            </a:extLst>
          </p:cNvPr>
          <p:cNvSpPr/>
          <p:nvPr/>
        </p:nvSpPr>
        <p:spPr>
          <a:xfrm>
            <a:off x="5554504" y="4224127"/>
            <a:ext cx="1195778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4" name="Rechteck 93">
            <a:extLst>
              <a:ext uri="{FF2B5EF4-FFF2-40B4-BE49-F238E27FC236}">
                <a16:creationId xmlns:a16="http://schemas.microsoft.com/office/drawing/2014/main" id="{3DD3A267-E396-479F-9ED0-964D3564D364}"/>
              </a:ext>
            </a:extLst>
          </p:cNvPr>
          <p:cNvSpPr/>
          <p:nvPr/>
        </p:nvSpPr>
        <p:spPr>
          <a:xfrm>
            <a:off x="7232166" y="4226516"/>
            <a:ext cx="1173885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5" name="Rechteck 94">
            <a:extLst>
              <a:ext uri="{FF2B5EF4-FFF2-40B4-BE49-F238E27FC236}">
                <a16:creationId xmlns:a16="http://schemas.microsoft.com/office/drawing/2014/main" id="{C5C66165-01B5-4EBD-A87B-460DD2E220AE}"/>
              </a:ext>
            </a:extLst>
          </p:cNvPr>
          <p:cNvSpPr/>
          <p:nvPr/>
        </p:nvSpPr>
        <p:spPr>
          <a:xfrm>
            <a:off x="6752042" y="5236411"/>
            <a:ext cx="482207" cy="726011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6" name="Rechteck 7">
            <a:extLst>
              <a:ext uri="{FF2B5EF4-FFF2-40B4-BE49-F238E27FC236}">
                <a16:creationId xmlns:a16="http://schemas.microsoft.com/office/drawing/2014/main" id="{1F5DFEB6-E5FC-4A86-8F50-B66DEAC006ED}"/>
              </a:ext>
            </a:extLst>
          </p:cNvPr>
          <p:cNvSpPr/>
          <p:nvPr/>
        </p:nvSpPr>
        <p:spPr>
          <a:xfrm>
            <a:off x="6731009" y="2151717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7" name="Rechteck 7">
            <a:extLst>
              <a:ext uri="{FF2B5EF4-FFF2-40B4-BE49-F238E27FC236}">
                <a16:creationId xmlns:a16="http://schemas.microsoft.com/office/drawing/2014/main" id="{0303C234-CE0B-4BC0-A2AB-D7C302F0CB79}"/>
              </a:ext>
            </a:extLst>
          </p:cNvPr>
          <p:cNvSpPr/>
          <p:nvPr/>
        </p:nvSpPr>
        <p:spPr>
          <a:xfrm rot="10800000">
            <a:off x="6732064" y="2664466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8" name="Rechteck 97">
            <a:extLst>
              <a:ext uri="{FF2B5EF4-FFF2-40B4-BE49-F238E27FC236}">
                <a16:creationId xmlns:a16="http://schemas.microsoft.com/office/drawing/2014/main" id="{5471259C-B4E4-4EA1-AB77-F5B41DA1DC11}"/>
              </a:ext>
            </a:extLst>
          </p:cNvPr>
          <p:cNvSpPr/>
          <p:nvPr/>
        </p:nvSpPr>
        <p:spPr>
          <a:xfrm>
            <a:off x="5534196" y="2158495"/>
            <a:ext cx="1195778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9" name="Rechteck 98">
            <a:extLst>
              <a:ext uri="{FF2B5EF4-FFF2-40B4-BE49-F238E27FC236}">
                <a16:creationId xmlns:a16="http://schemas.microsoft.com/office/drawing/2014/main" id="{E2BF1A62-6EC7-489E-9891-855691D7D694}"/>
              </a:ext>
            </a:extLst>
          </p:cNvPr>
          <p:cNvSpPr/>
          <p:nvPr/>
        </p:nvSpPr>
        <p:spPr>
          <a:xfrm>
            <a:off x="7211858" y="2151831"/>
            <a:ext cx="1173885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0" name="Rechteck 99">
            <a:extLst>
              <a:ext uri="{FF2B5EF4-FFF2-40B4-BE49-F238E27FC236}">
                <a16:creationId xmlns:a16="http://schemas.microsoft.com/office/drawing/2014/main" id="{514705B2-EE4E-45E8-86BB-B10A7E2575EA}"/>
              </a:ext>
            </a:extLst>
          </p:cNvPr>
          <p:cNvSpPr/>
          <p:nvPr/>
        </p:nvSpPr>
        <p:spPr>
          <a:xfrm>
            <a:off x="6731734" y="3152673"/>
            <a:ext cx="482207" cy="726011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1" name="Rechteck 7">
            <a:extLst>
              <a:ext uri="{FF2B5EF4-FFF2-40B4-BE49-F238E27FC236}">
                <a16:creationId xmlns:a16="http://schemas.microsoft.com/office/drawing/2014/main" id="{8100352F-A9AA-494C-B3E6-2CE92889852B}"/>
              </a:ext>
            </a:extLst>
          </p:cNvPr>
          <p:cNvSpPr/>
          <p:nvPr/>
        </p:nvSpPr>
        <p:spPr>
          <a:xfrm>
            <a:off x="3511694" y="4227907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2" name="Rechteck 7">
            <a:extLst>
              <a:ext uri="{FF2B5EF4-FFF2-40B4-BE49-F238E27FC236}">
                <a16:creationId xmlns:a16="http://schemas.microsoft.com/office/drawing/2014/main" id="{50A947B1-059A-4DAB-98E2-6A834A081785}"/>
              </a:ext>
            </a:extLst>
          </p:cNvPr>
          <p:cNvSpPr/>
          <p:nvPr/>
        </p:nvSpPr>
        <p:spPr>
          <a:xfrm rot="10800000">
            <a:off x="3512749" y="4749709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3" name="Rechteck 102">
            <a:extLst>
              <a:ext uri="{FF2B5EF4-FFF2-40B4-BE49-F238E27FC236}">
                <a16:creationId xmlns:a16="http://schemas.microsoft.com/office/drawing/2014/main" id="{B1E8F0DF-C22A-47A8-BF47-B0EE5F6DAA36}"/>
              </a:ext>
            </a:extLst>
          </p:cNvPr>
          <p:cNvSpPr/>
          <p:nvPr/>
        </p:nvSpPr>
        <p:spPr>
          <a:xfrm>
            <a:off x="3992543" y="4228021"/>
            <a:ext cx="1173885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4" name="Rechteck 103">
            <a:extLst>
              <a:ext uri="{FF2B5EF4-FFF2-40B4-BE49-F238E27FC236}">
                <a16:creationId xmlns:a16="http://schemas.microsoft.com/office/drawing/2014/main" id="{88D2912F-91F5-49FE-A71D-45E33A8FD316}"/>
              </a:ext>
            </a:extLst>
          </p:cNvPr>
          <p:cNvSpPr/>
          <p:nvPr/>
        </p:nvSpPr>
        <p:spPr>
          <a:xfrm>
            <a:off x="3512419" y="5237916"/>
            <a:ext cx="482207" cy="726011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5" name="Rechteck 104">
            <a:extLst>
              <a:ext uri="{FF2B5EF4-FFF2-40B4-BE49-F238E27FC236}">
                <a16:creationId xmlns:a16="http://schemas.microsoft.com/office/drawing/2014/main" id="{FBB88240-05E6-4BD0-ACCC-31A0B7515202}"/>
              </a:ext>
            </a:extLst>
          </p:cNvPr>
          <p:cNvSpPr/>
          <p:nvPr/>
        </p:nvSpPr>
        <p:spPr>
          <a:xfrm>
            <a:off x="2314881" y="4225632"/>
            <a:ext cx="1195778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6" name="Rechteck 7">
            <a:extLst>
              <a:ext uri="{FF2B5EF4-FFF2-40B4-BE49-F238E27FC236}">
                <a16:creationId xmlns:a16="http://schemas.microsoft.com/office/drawing/2014/main" id="{4F5E32CE-9744-4FA5-B534-433F478F436A}"/>
              </a:ext>
            </a:extLst>
          </p:cNvPr>
          <p:cNvSpPr/>
          <p:nvPr/>
        </p:nvSpPr>
        <p:spPr>
          <a:xfrm>
            <a:off x="9975878" y="2154665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7" name="Rechteck 7">
            <a:extLst>
              <a:ext uri="{FF2B5EF4-FFF2-40B4-BE49-F238E27FC236}">
                <a16:creationId xmlns:a16="http://schemas.microsoft.com/office/drawing/2014/main" id="{9A32578B-A4D4-4567-A304-6032485EC808}"/>
              </a:ext>
            </a:extLst>
          </p:cNvPr>
          <p:cNvSpPr/>
          <p:nvPr/>
        </p:nvSpPr>
        <p:spPr>
          <a:xfrm rot="10800000">
            <a:off x="9976933" y="2658361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8" name="Rechteck 107">
            <a:extLst>
              <a:ext uri="{FF2B5EF4-FFF2-40B4-BE49-F238E27FC236}">
                <a16:creationId xmlns:a16="http://schemas.microsoft.com/office/drawing/2014/main" id="{54EADDCE-DEC4-4F02-8F3B-9A61376F13F9}"/>
              </a:ext>
            </a:extLst>
          </p:cNvPr>
          <p:cNvSpPr/>
          <p:nvPr/>
        </p:nvSpPr>
        <p:spPr>
          <a:xfrm>
            <a:off x="8779065" y="2152390"/>
            <a:ext cx="1195778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9" name="Rechteck 108">
            <a:extLst>
              <a:ext uri="{FF2B5EF4-FFF2-40B4-BE49-F238E27FC236}">
                <a16:creationId xmlns:a16="http://schemas.microsoft.com/office/drawing/2014/main" id="{76B20FD8-25D1-4C3A-9789-8C65E3807570}"/>
              </a:ext>
            </a:extLst>
          </p:cNvPr>
          <p:cNvSpPr/>
          <p:nvPr/>
        </p:nvSpPr>
        <p:spPr>
          <a:xfrm>
            <a:off x="10456727" y="2154779"/>
            <a:ext cx="1173885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0" name="Rechteck 109">
            <a:extLst>
              <a:ext uri="{FF2B5EF4-FFF2-40B4-BE49-F238E27FC236}">
                <a16:creationId xmlns:a16="http://schemas.microsoft.com/office/drawing/2014/main" id="{5E7D894D-9324-4636-96AC-9813167E048F}"/>
              </a:ext>
            </a:extLst>
          </p:cNvPr>
          <p:cNvSpPr/>
          <p:nvPr/>
        </p:nvSpPr>
        <p:spPr>
          <a:xfrm>
            <a:off x="9976603" y="3146568"/>
            <a:ext cx="482207" cy="726011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11" name="Rechteck 7">
            <a:extLst>
              <a:ext uri="{FF2B5EF4-FFF2-40B4-BE49-F238E27FC236}">
                <a16:creationId xmlns:a16="http://schemas.microsoft.com/office/drawing/2014/main" id="{56E18745-9FE0-4F52-87C9-2B2F8F92F337}"/>
              </a:ext>
            </a:extLst>
          </p:cNvPr>
          <p:cNvSpPr/>
          <p:nvPr/>
        </p:nvSpPr>
        <p:spPr>
          <a:xfrm>
            <a:off x="10010942" y="4225149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2" name="Rechteck 7">
            <a:extLst>
              <a:ext uri="{FF2B5EF4-FFF2-40B4-BE49-F238E27FC236}">
                <a16:creationId xmlns:a16="http://schemas.microsoft.com/office/drawing/2014/main" id="{6CE6D2B4-47E4-4543-93E2-672BB4438D01}"/>
              </a:ext>
            </a:extLst>
          </p:cNvPr>
          <p:cNvSpPr/>
          <p:nvPr/>
        </p:nvSpPr>
        <p:spPr>
          <a:xfrm rot="10800000">
            <a:off x="10011272" y="4747312"/>
            <a:ext cx="479789" cy="488206"/>
          </a:xfrm>
          <a:custGeom>
            <a:avLst/>
            <a:gdLst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0 w 435600"/>
              <a:gd name="connsiteY3" fmla="*/ 431330 h 431330"/>
              <a:gd name="connsiteX4" fmla="*/ 0 w 435600"/>
              <a:gd name="connsiteY4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320429 w 435600"/>
              <a:gd name="connsiteY3" fmla="*/ 426660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9801 w 435600"/>
              <a:gd name="connsiteY3" fmla="*/ 326032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43533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31330"/>
              <a:gd name="connsiteX1" fmla="*/ 435600 w 435600"/>
              <a:gd name="connsiteY1" fmla="*/ 0 h 431330"/>
              <a:gd name="connsiteX2" fmla="*/ 435600 w 435600"/>
              <a:gd name="connsiteY2" fmla="*/ 431330 h 431330"/>
              <a:gd name="connsiteX3" fmla="*/ 211051 w 435600"/>
              <a:gd name="connsiteY3" fmla="*/ 352284 h 431330"/>
              <a:gd name="connsiteX4" fmla="*/ 0 w 435600"/>
              <a:gd name="connsiteY4" fmla="*/ 431330 h 431330"/>
              <a:gd name="connsiteX5" fmla="*/ 0 w 435600"/>
              <a:gd name="connsiteY5" fmla="*/ 0 h 431330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31330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0 w 435600"/>
              <a:gd name="connsiteY0" fmla="*/ 0 h 492581"/>
              <a:gd name="connsiteX1" fmla="*/ 435600 w 435600"/>
              <a:gd name="connsiteY1" fmla="*/ 0 h 492581"/>
              <a:gd name="connsiteX2" fmla="*/ 435600 w 435600"/>
              <a:gd name="connsiteY2" fmla="*/ 488206 h 492581"/>
              <a:gd name="connsiteX3" fmla="*/ 211051 w 435600"/>
              <a:gd name="connsiteY3" fmla="*/ 352284 h 492581"/>
              <a:gd name="connsiteX4" fmla="*/ 4097 w 435600"/>
              <a:gd name="connsiteY4" fmla="*/ 492581 h 492581"/>
              <a:gd name="connsiteX5" fmla="*/ 0 w 435600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732 w 436332"/>
              <a:gd name="connsiteY0" fmla="*/ 0 h 492581"/>
              <a:gd name="connsiteX1" fmla="*/ 436332 w 436332"/>
              <a:gd name="connsiteY1" fmla="*/ 0 h 492581"/>
              <a:gd name="connsiteX2" fmla="*/ 436332 w 436332"/>
              <a:gd name="connsiteY2" fmla="*/ 488206 h 492581"/>
              <a:gd name="connsiteX3" fmla="*/ 211783 w 436332"/>
              <a:gd name="connsiteY3" fmla="*/ 352284 h 492581"/>
              <a:gd name="connsiteX4" fmla="*/ 4829 w 436332"/>
              <a:gd name="connsiteY4" fmla="*/ 492581 h 492581"/>
              <a:gd name="connsiteX5" fmla="*/ 732 w 436332"/>
              <a:gd name="connsiteY5" fmla="*/ 0 h 492581"/>
              <a:gd name="connsiteX0" fmla="*/ 1678 w 432880"/>
              <a:gd name="connsiteY0" fmla="*/ 0 h 492581"/>
              <a:gd name="connsiteX1" fmla="*/ 432880 w 432880"/>
              <a:gd name="connsiteY1" fmla="*/ 0 h 492581"/>
              <a:gd name="connsiteX2" fmla="*/ 432880 w 432880"/>
              <a:gd name="connsiteY2" fmla="*/ 488206 h 492581"/>
              <a:gd name="connsiteX3" fmla="*/ 208331 w 432880"/>
              <a:gd name="connsiteY3" fmla="*/ 352284 h 492581"/>
              <a:gd name="connsiteX4" fmla="*/ 1377 w 432880"/>
              <a:gd name="connsiteY4" fmla="*/ 492581 h 492581"/>
              <a:gd name="connsiteX5" fmla="*/ 1678 w 432880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635 w 431837"/>
              <a:gd name="connsiteY0" fmla="*/ 0 h 492581"/>
              <a:gd name="connsiteX1" fmla="*/ 431837 w 431837"/>
              <a:gd name="connsiteY1" fmla="*/ 0 h 492581"/>
              <a:gd name="connsiteX2" fmla="*/ 431837 w 431837"/>
              <a:gd name="connsiteY2" fmla="*/ 488206 h 492581"/>
              <a:gd name="connsiteX3" fmla="*/ 207288 w 431837"/>
              <a:gd name="connsiteY3" fmla="*/ 352284 h 492581"/>
              <a:gd name="connsiteX4" fmla="*/ 334 w 431837"/>
              <a:gd name="connsiteY4" fmla="*/ 492581 h 492581"/>
              <a:gd name="connsiteX5" fmla="*/ 635 w 431837"/>
              <a:gd name="connsiteY5" fmla="*/ 0 h 492581"/>
              <a:gd name="connsiteX0" fmla="*/ 1494 w 432696"/>
              <a:gd name="connsiteY0" fmla="*/ 0 h 492581"/>
              <a:gd name="connsiteX1" fmla="*/ 432696 w 432696"/>
              <a:gd name="connsiteY1" fmla="*/ 0 h 492581"/>
              <a:gd name="connsiteX2" fmla="*/ 432696 w 432696"/>
              <a:gd name="connsiteY2" fmla="*/ 488206 h 492581"/>
              <a:gd name="connsiteX3" fmla="*/ 208147 w 432696"/>
              <a:gd name="connsiteY3" fmla="*/ 352284 h 492581"/>
              <a:gd name="connsiteX4" fmla="*/ 1193 w 432696"/>
              <a:gd name="connsiteY4" fmla="*/ 492581 h 492581"/>
              <a:gd name="connsiteX5" fmla="*/ 1494 w 432696"/>
              <a:gd name="connsiteY5" fmla="*/ 0 h 492581"/>
              <a:gd name="connsiteX0" fmla="*/ 634 w 431836"/>
              <a:gd name="connsiteY0" fmla="*/ 0 h 492581"/>
              <a:gd name="connsiteX1" fmla="*/ 431836 w 431836"/>
              <a:gd name="connsiteY1" fmla="*/ 0 h 492581"/>
              <a:gd name="connsiteX2" fmla="*/ 431836 w 431836"/>
              <a:gd name="connsiteY2" fmla="*/ 488206 h 492581"/>
              <a:gd name="connsiteX3" fmla="*/ 207287 w 431836"/>
              <a:gd name="connsiteY3" fmla="*/ 352284 h 492581"/>
              <a:gd name="connsiteX4" fmla="*/ 333 w 431836"/>
              <a:gd name="connsiteY4" fmla="*/ 492581 h 492581"/>
              <a:gd name="connsiteX5" fmla="*/ 634 w 431836"/>
              <a:gd name="connsiteY5" fmla="*/ 0 h 492581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0 w 431202"/>
              <a:gd name="connsiteY0" fmla="*/ 0 h 488206"/>
              <a:gd name="connsiteX1" fmla="*/ 431202 w 431202"/>
              <a:gd name="connsiteY1" fmla="*/ 0 h 488206"/>
              <a:gd name="connsiteX2" fmla="*/ 431202 w 431202"/>
              <a:gd name="connsiteY2" fmla="*/ 488206 h 488206"/>
              <a:gd name="connsiteX3" fmla="*/ 206653 w 431202"/>
              <a:gd name="connsiteY3" fmla="*/ 352284 h 488206"/>
              <a:gd name="connsiteX4" fmla="*/ 7745 w 431202"/>
              <a:gd name="connsiteY4" fmla="*/ 479199 h 488206"/>
              <a:gd name="connsiteX5" fmla="*/ 0 w 431202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633 w 431835"/>
              <a:gd name="connsiteY0" fmla="*/ 0 h 488206"/>
              <a:gd name="connsiteX1" fmla="*/ 431835 w 431835"/>
              <a:gd name="connsiteY1" fmla="*/ 0 h 488206"/>
              <a:gd name="connsiteX2" fmla="*/ 431835 w 431835"/>
              <a:gd name="connsiteY2" fmla="*/ 488206 h 488206"/>
              <a:gd name="connsiteX3" fmla="*/ 207286 w 431835"/>
              <a:gd name="connsiteY3" fmla="*/ 352284 h 488206"/>
              <a:gd name="connsiteX4" fmla="*/ 332 w 431835"/>
              <a:gd name="connsiteY4" fmla="*/ 479199 h 488206"/>
              <a:gd name="connsiteX5" fmla="*/ 633 w 431835"/>
              <a:gd name="connsiteY5" fmla="*/ 0 h 488206"/>
              <a:gd name="connsiteX0" fmla="*/ 1528 w 432730"/>
              <a:gd name="connsiteY0" fmla="*/ 0 h 488206"/>
              <a:gd name="connsiteX1" fmla="*/ 432730 w 432730"/>
              <a:gd name="connsiteY1" fmla="*/ 0 h 488206"/>
              <a:gd name="connsiteX2" fmla="*/ 432730 w 432730"/>
              <a:gd name="connsiteY2" fmla="*/ 488206 h 488206"/>
              <a:gd name="connsiteX3" fmla="*/ 208181 w 432730"/>
              <a:gd name="connsiteY3" fmla="*/ 352284 h 488206"/>
              <a:gd name="connsiteX4" fmla="*/ 1227 w 432730"/>
              <a:gd name="connsiteY4" fmla="*/ 479199 h 488206"/>
              <a:gd name="connsiteX5" fmla="*/ 1528 w 432730"/>
              <a:gd name="connsiteY5" fmla="*/ 0 h 48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730" h="488206">
                <a:moveTo>
                  <a:pt x="1528" y="0"/>
                </a:moveTo>
                <a:lnTo>
                  <a:pt x="432730" y="0"/>
                </a:lnTo>
                <a:lnTo>
                  <a:pt x="432730" y="488206"/>
                </a:lnTo>
                <a:cubicBezTo>
                  <a:pt x="380897" y="382662"/>
                  <a:pt x="321572" y="364732"/>
                  <a:pt x="208181" y="352284"/>
                </a:cubicBezTo>
                <a:cubicBezTo>
                  <a:pt x="64912" y="378633"/>
                  <a:pt x="61950" y="378473"/>
                  <a:pt x="1227" y="479199"/>
                </a:cubicBezTo>
                <a:cubicBezTo>
                  <a:pt x="-138" y="351659"/>
                  <a:pt x="-773" y="135031"/>
                  <a:pt x="1528" y="0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3" name="Rechteck 112">
            <a:extLst>
              <a:ext uri="{FF2B5EF4-FFF2-40B4-BE49-F238E27FC236}">
                <a16:creationId xmlns:a16="http://schemas.microsoft.com/office/drawing/2014/main" id="{29CE1E6B-2E04-49C1-A686-9A018CDE34E0}"/>
              </a:ext>
            </a:extLst>
          </p:cNvPr>
          <p:cNvSpPr/>
          <p:nvPr/>
        </p:nvSpPr>
        <p:spPr>
          <a:xfrm>
            <a:off x="8816020" y="4229959"/>
            <a:ext cx="1195778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4" name="Rechteck 113">
            <a:extLst>
              <a:ext uri="{FF2B5EF4-FFF2-40B4-BE49-F238E27FC236}">
                <a16:creationId xmlns:a16="http://schemas.microsoft.com/office/drawing/2014/main" id="{E68A5971-6CED-4E9D-91C1-D6757168A0FD}"/>
              </a:ext>
            </a:extLst>
          </p:cNvPr>
          <p:cNvSpPr/>
          <p:nvPr/>
        </p:nvSpPr>
        <p:spPr>
          <a:xfrm>
            <a:off x="10491066" y="4225624"/>
            <a:ext cx="1173885" cy="172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5" name="Rechteck 114">
            <a:extLst>
              <a:ext uri="{FF2B5EF4-FFF2-40B4-BE49-F238E27FC236}">
                <a16:creationId xmlns:a16="http://schemas.microsoft.com/office/drawing/2014/main" id="{DDA7200F-AC23-47D9-A178-87F948504FBA}"/>
              </a:ext>
            </a:extLst>
          </p:cNvPr>
          <p:cNvSpPr/>
          <p:nvPr/>
        </p:nvSpPr>
        <p:spPr>
          <a:xfrm>
            <a:off x="10010942" y="5235519"/>
            <a:ext cx="482207" cy="726011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51437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2812794D-FA90-427B-9E4C-6E9580B497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457" y="2133967"/>
            <a:ext cx="3712287" cy="3508408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C7DA526F-CA7F-4C86-A7AE-40F1D34042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3990" y="2133967"/>
            <a:ext cx="3903780" cy="350840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E79FECAA-1551-464F-A424-81B649F5BE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5892" y="2133967"/>
            <a:ext cx="3903780" cy="350840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857FF0C-E3A4-44D9-B301-303891BD0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…und das ist wirklich passiert: 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73B102C-7045-460C-9AA9-B9497C537C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 Claudia Glase (DWD)	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Hochwasser gemeinsam meistern</a:t>
            </a:r>
            <a:endParaRPr lang="de-DE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A94F65B6-7AB6-49D1-9D86-BD89A04AEFDC}"/>
              </a:ext>
            </a:extLst>
          </p:cNvPr>
          <p:cNvSpPr txBox="1"/>
          <p:nvPr/>
        </p:nvSpPr>
        <p:spPr>
          <a:xfrm>
            <a:off x="678725" y="2167018"/>
            <a:ext cx="3530134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24std. Niederschlag </a:t>
            </a:r>
          </a:p>
          <a:p>
            <a:pPr algn="ctr"/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vom 16.08.2023 06 UTC bis 17.08.2023 06 UTC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2CF4948C-3570-47D6-9625-9126BC48BF4A}"/>
              </a:ext>
            </a:extLst>
          </p:cNvPr>
          <p:cNvSpPr txBox="1"/>
          <p:nvPr/>
        </p:nvSpPr>
        <p:spPr>
          <a:xfrm>
            <a:off x="4520813" y="2167017"/>
            <a:ext cx="3530134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24std. Niederschlag Zoom</a:t>
            </a:r>
          </a:p>
          <a:p>
            <a:pPr algn="ctr"/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vom 16.08.2023 06 UTC bis 17.08.2023 06 UTC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641E4DD4-BB86-458A-BCB7-3E8A952066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714" y="4168093"/>
            <a:ext cx="674338" cy="2001606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007191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2812794D-FA90-427B-9E4C-6E9580B497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457" y="2133967"/>
            <a:ext cx="3712287" cy="3508408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C7DA526F-CA7F-4C86-A7AE-40F1D34042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3990" y="2133967"/>
            <a:ext cx="3903780" cy="350840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E79FECAA-1551-464F-A424-81B649F5BE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5892" y="2133967"/>
            <a:ext cx="3903780" cy="3508408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07523B9A-B674-44D9-85EC-1162327F15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5917" y="2324257"/>
            <a:ext cx="3640678" cy="3127827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857FF0C-E3A4-44D9-B301-303891BD0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…und das ist wirklich passiert: 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73B102C-7045-460C-9AA9-B9497C537C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 Claudia Glase (DWD)	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Hochwasser gemeinsam meistern</a:t>
            </a:r>
            <a:endParaRPr lang="de-DE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A94F65B6-7AB6-49D1-9D86-BD89A04AEFDC}"/>
              </a:ext>
            </a:extLst>
          </p:cNvPr>
          <p:cNvSpPr txBox="1"/>
          <p:nvPr/>
        </p:nvSpPr>
        <p:spPr>
          <a:xfrm>
            <a:off x="678725" y="2167018"/>
            <a:ext cx="3530134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24std. Niederschlag </a:t>
            </a:r>
          </a:p>
          <a:p>
            <a:pPr algn="ctr"/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vom 16.08.2023 06 UTC bis 17.08.2023 06 UTC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2CF4948C-3570-47D6-9625-9126BC48BF4A}"/>
              </a:ext>
            </a:extLst>
          </p:cNvPr>
          <p:cNvSpPr txBox="1"/>
          <p:nvPr/>
        </p:nvSpPr>
        <p:spPr>
          <a:xfrm>
            <a:off x="4520813" y="2167017"/>
            <a:ext cx="3530134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24std. Niederschlag Zoom</a:t>
            </a:r>
          </a:p>
          <a:p>
            <a:pPr algn="ctr"/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vom 16.08.2023 06 UTC bis 17.08.2023 06 UTC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641E4DD4-BB86-458A-BCB7-3E8A952066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714" y="4168093"/>
            <a:ext cx="674338" cy="2001606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sp>
        <p:nvSpPr>
          <p:cNvPr id="19" name="Textfeld 18">
            <a:extLst>
              <a:ext uri="{FF2B5EF4-FFF2-40B4-BE49-F238E27FC236}">
                <a16:creationId xmlns:a16="http://schemas.microsoft.com/office/drawing/2014/main" id="{D3E435A1-98D9-4606-AEEA-C76E98456E0E}"/>
              </a:ext>
            </a:extLst>
          </p:cNvPr>
          <p:cNvSpPr txBox="1"/>
          <p:nvPr/>
        </p:nvSpPr>
        <p:spPr>
          <a:xfrm>
            <a:off x="8272836" y="5222027"/>
            <a:ext cx="173937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Quelle: Ruhrnachrichten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05594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E25EB403-E4FE-46FF-9046-36CBD74530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Tx/>
              <a:tabLst/>
              <a:defRPr/>
            </a:pPr>
            <a:r>
              <a:rPr lang="de-DE" dirty="0">
                <a:solidFill>
                  <a:prstClr val="black"/>
                </a:solidFill>
              </a:rPr>
              <a:t>Fehlprognosen bzw. „späte“ Vorhersagen auch zukünftig nicht vermeidbar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Tx/>
              <a:tabLst/>
              <a:defRPr/>
            </a:pPr>
            <a:r>
              <a:rPr lang="de-DE" dirty="0">
                <a:solidFill>
                  <a:prstClr val="black"/>
                </a:solidFill>
              </a:rPr>
              <a:t>(Unwetter-) Warnungen nicht immer mit Vorlauf möglich, sondern manchmal auch nur kurzfristig</a:t>
            </a:r>
          </a:p>
          <a:p>
            <a:pPr lvl="1">
              <a:spcBef>
                <a:spcPts val="1000"/>
              </a:spcBef>
              <a:buClr>
                <a:srgbClr val="44546A"/>
              </a:buClr>
              <a:defRPr/>
            </a:pPr>
            <a:endParaRPr lang="de-DE" dirty="0">
              <a:solidFill>
                <a:prstClr val="black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   </a:t>
            </a:r>
          </a:p>
          <a:p>
            <a:endParaRPr lang="de-DE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8C99664F-4B90-4897-B02A-AD7847B7F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Zusammenfassung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435331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E25EB403-E4FE-46FF-9046-36CBD74530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050" y="1834656"/>
            <a:ext cx="11043279" cy="4351338"/>
          </a:xfrm>
        </p:spPr>
        <p:txBody>
          <a:bodyPr/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Tx/>
              <a:tabLst/>
              <a:defRPr/>
            </a:pPr>
            <a:r>
              <a:rPr lang="de-DE" dirty="0">
                <a:solidFill>
                  <a:prstClr val="black"/>
                </a:solidFill>
              </a:rPr>
              <a:t>Fehlprognosen bzw. „späte“ Vorhersagen auch zukünftig nicht vermeidbar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Tx/>
              <a:tabLst/>
              <a:defRPr/>
            </a:pPr>
            <a:r>
              <a:rPr lang="de-DE" dirty="0">
                <a:solidFill>
                  <a:prstClr val="black"/>
                </a:solidFill>
              </a:rPr>
              <a:t>(Unwetter-) Warnungen nicht immer mit Vorlauf möglich, sondern manchmal auch nur kurzfristig</a:t>
            </a:r>
          </a:p>
          <a:p>
            <a:pPr>
              <a:buClr>
                <a:srgbClr val="44546A"/>
              </a:buClr>
              <a:defRPr/>
            </a:pPr>
            <a:r>
              <a:rPr lang="de-DE" dirty="0">
                <a:solidFill>
                  <a:prstClr val="black"/>
                </a:solidFill>
              </a:rPr>
              <a:t>Vorbereitung bei Starkregen manchmal nur kurzfristig möglich </a:t>
            </a:r>
            <a:br>
              <a:rPr lang="de-DE" dirty="0">
                <a:solidFill>
                  <a:prstClr val="black"/>
                </a:solidFill>
              </a:rPr>
            </a:br>
            <a:r>
              <a:rPr lang="de-DE" dirty="0">
                <a:solidFill>
                  <a:prstClr val="black"/>
                </a:solidFill>
              </a:rPr>
              <a:t>	</a:t>
            </a:r>
            <a:r>
              <a:rPr lang="de-DE" sz="1600" i="1" dirty="0">
                <a:solidFill>
                  <a:prstClr val="black"/>
                </a:solidFill>
              </a:rPr>
              <a:t>(und - nachträglich gesehen – nicht überall notwendig)</a:t>
            </a:r>
            <a:br>
              <a:rPr lang="de-DE" sz="1600" i="1" dirty="0">
                <a:solidFill>
                  <a:prstClr val="black"/>
                </a:solidFill>
              </a:rPr>
            </a:br>
            <a:endParaRPr lang="de-DE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8C99664F-4B90-4897-B02A-AD7847B7F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Zusammenfassung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444146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E25EB403-E4FE-46FF-9046-36CBD74530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050" y="1834656"/>
            <a:ext cx="11137900" cy="4351338"/>
          </a:xfrm>
        </p:spPr>
        <p:txBody>
          <a:bodyPr/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Tx/>
              <a:tabLst/>
              <a:defRPr/>
            </a:pPr>
            <a:r>
              <a:rPr lang="de-DE" dirty="0">
                <a:solidFill>
                  <a:prstClr val="black"/>
                </a:solidFill>
              </a:rPr>
              <a:t>Fehlprognosen bzw. „späte“ Vorhersagen auch zukünftig nicht vermeidbar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Tx/>
              <a:tabLst/>
              <a:defRPr/>
            </a:pPr>
            <a:r>
              <a:rPr lang="de-DE" dirty="0">
                <a:solidFill>
                  <a:prstClr val="black"/>
                </a:solidFill>
              </a:rPr>
              <a:t>(Unwetter-) Warnungen nicht immer mit Vorlauf möglich, sondern manchmal auch nur kurzfristig</a:t>
            </a:r>
          </a:p>
          <a:p>
            <a:pPr>
              <a:buClr>
                <a:srgbClr val="44546A"/>
              </a:buClr>
              <a:defRPr/>
            </a:pPr>
            <a:r>
              <a:rPr lang="de-DE" dirty="0">
                <a:solidFill>
                  <a:prstClr val="black"/>
                </a:solidFill>
              </a:rPr>
              <a:t>Vorbereitung bei Starkregen manchmal nur kurzfristig möglich </a:t>
            </a:r>
            <a:br>
              <a:rPr lang="de-DE" dirty="0">
                <a:solidFill>
                  <a:prstClr val="black"/>
                </a:solidFill>
              </a:rPr>
            </a:br>
            <a:r>
              <a:rPr lang="de-DE" dirty="0">
                <a:solidFill>
                  <a:prstClr val="black"/>
                </a:solidFill>
              </a:rPr>
              <a:t>	</a:t>
            </a:r>
            <a:r>
              <a:rPr lang="de-DE" sz="1600" i="1" dirty="0">
                <a:solidFill>
                  <a:prstClr val="black"/>
                </a:solidFill>
              </a:rPr>
              <a:t>(und - nachträglich gesehen – nicht überall notwendig)</a:t>
            </a:r>
            <a:br>
              <a:rPr lang="de-DE" sz="1600" i="1" dirty="0">
                <a:solidFill>
                  <a:prstClr val="black"/>
                </a:solidFill>
              </a:rPr>
            </a:br>
            <a:endParaRPr lang="de-DE" dirty="0">
              <a:solidFill>
                <a:prstClr val="black"/>
              </a:solidFill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Tx/>
              <a:tabLst/>
              <a:defRPr/>
            </a:pPr>
            <a:r>
              <a:rPr lang="de-DE" dirty="0">
                <a:solidFill>
                  <a:prstClr val="black"/>
                </a:solidFill>
              </a:rPr>
              <a:t>trotzdem Ensemble-Vorhersagen hilfreich, in 8 von 10 Fällen (extremen) Starkregen besser vorherzusagen</a:t>
            </a:r>
            <a:br>
              <a:rPr lang="de-DE" dirty="0">
                <a:solidFill>
                  <a:prstClr val="black"/>
                </a:solidFill>
              </a:rPr>
            </a:br>
            <a:r>
              <a:rPr lang="de-DE" dirty="0">
                <a:solidFill>
                  <a:prstClr val="black"/>
                </a:solidFill>
              </a:rPr>
              <a:t>	und vor allem den „Fehler“ zu minimieren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Tx/>
              <a:tabLst/>
              <a:defRPr/>
            </a:pPr>
            <a:endParaRPr lang="de-DE" sz="800" dirty="0">
              <a:solidFill>
                <a:prstClr val="black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   </a:t>
            </a:r>
          </a:p>
          <a:p>
            <a:endParaRPr lang="de-DE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8C99664F-4B90-4897-B02A-AD7847B7F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Zusammenfassung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937140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E25EB403-E4FE-46FF-9046-36CBD74530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Tx/>
              <a:tabLst/>
              <a:defRPr/>
            </a:pPr>
            <a:r>
              <a:rPr lang="de-DE" dirty="0">
                <a:solidFill>
                  <a:prstClr val="black"/>
                </a:solidFill>
              </a:rPr>
              <a:t>Fehlprognosen bzw. „späte“ Vorhersagen auch zukünftig nicht vermeidbar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Tx/>
              <a:tabLst/>
              <a:defRPr/>
            </a:pPr>
            <a:r>
              <a:rPr lang="de-DE" dirty="0">
                <a:solidFill>
                  <a:prstClr val="black"/>
                </a:solidFill>
              </a:rPr>
              <a:t>(Unwetter-) Warnungen nicht immer mit Vorlauf möglich, sondern manchmal auch nur kurzfristig</a:t>
            </a:r>
          </a:p>
          <a:p>
            <a:pPr>
              <a:buClr>
                <a:srgbClr val="44546A"/>
              </a:buClr>
              <a:defRPr/>
            </a:pPr>
            <a:r>
              <a:rPr lang="de-DE" dirty="0">
                <a:solidFill>
                  <a:prstClr val="black"/>
                </a:solidFill>
              </a:rPr>
              <a:t>Vorbereitung bei Starkregen manchmal nur kurzfristig möglich </a:t>
            </a:r>
            <a:br>
              <a:rPr lang="de-DE" dirty="0">
                <a:solidFill>
                  <a:prstClr val="black"/>
                </a:solidFill>
              </a:rPr>
            </a:br>
            <a:r>
              <a:rPr lang="de-DE" dirty="0">
                <a:solidFill>
                  <a:prstClr val="black"/>
                </a:solidFill>
              </a:rPr>
              <a:t>	</a:t>
            </a:r>
            <a:r>
              <a:rPr lang="de-DE" sz="1600" i="1" dirty="0">
                <a:solidFill>
                  <a:prstClr val="black"/>
                </a:solidFill>
              </a:rPr>
              <a:t>(und - nachträglich gesehen – nicht überall notwendig)</a:t>
            </a:r>
            <a:br>
              <a:rPr lang="de-DE" sz="1600" i="1" dirty="0">
                <a:solidFill>
                  <a:prstClr val="black"/>
                </a:solidFill>
              </a:rPr>
            </a:br>
            <a:endParaRPr lang="de-DE" dirty="0">
              <a:solidFill>
                <a:prstClr val="black"/>
              </a:solidFill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Tx/>
              <a:tabLst/>
              <a:defRPr/>
            </a:pPr>
            <a:r>
              <a:rPr lang="de-DE" dirty="0">
                <a:solidFill>
                  <a:prstClr val="black"/>
                </a:solidFill>
              </a:rPr>
              <a:t>trotzdem Ensemble-Vorhersagen hilfreich, in 8 von 10 Fällen (extremen) Starkregen besser vorherzusagen</a:t>
            </a:r>
            <a:br>
              <a:rPr lang="de-DE" dirty="0">
                <a:solidFill>
                  <a:prstClr val="black"/>
                </a:solidFill>
              </a:rPr>
            </a:br>
            <a:r>
              <a:rPr lang="de-DE" dirty="0">
                <a:solidFill>
                  <a:prstClr val="black"/>
                </a:solidFill>
              </a:rPr>
              <a:t>	und vor allem den „Fehler“ zu minimieren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Tx/>
              <a:tabLst/>
              <a:defRPr/>
            </a:pPr>
            <a:endParaRPr lang="de-DE" sz="800" dirty="0">
              <a:solidFill>
                <a:prstClr val="black"/>
              </a:solidFill>
            </a:endParaRPr>
          </a:p>
          <a:p>
            <a:pPr marL="0" indent="0">
              <a:buClr>
                <a:srgbClr val="44546A"/>
              </a:buClr>
              <a:buNone/>
              <a:defRPr/>
            </a:pPr>
            <a:r>
              <a:rPr lang="de-DE" dirty="0">
                <a:solidFill>
                  <a:prstClr val="black"/>
                </a:solidFill>
              </a:rPr>
              <a:t>deshalb …</a:t>
            </a:r>
          </a:p>
          <a:p>
            <a:pPr lvl="1">
              <a:buClr>
                <a:srgbClr val="44546A"/>
              </a:buClr>
              <a:defRPr/>
            </a:pPr>
            <a:r>
              <a:rPr lang="de-DE" dirty="0" err="1">
                <a:solidFill>
                  <a:prstClr val="black"/>
                </a:solidFill>
              </a:rPr>
              <a:t>WarnWetterApp</a:t>
            </a:r>
            <a:r>
              <a:rPr lang="de-DE" dirty="0">
                <a:solidFill>
                  <a:prstClr val="black"/>
                </a:solidFill>
              </a:rPr>
              <a:t> nutzen</a:t>
            </a:r>
          </a:p>
          <a:p>
            <a:pPr lvl="1">
              <a:buClr>
                <a:srgbClr val="44546A"/>
              </a:buClr>
              <a:defRPr/>
            </a:pPr>
            <a:r>
              <a:rPr lang="de-DE" dirty="0">
                <a:solidFill>
                  <a:prstClr val="black"/>
                </a:solidFill>
              </a:rPr>
              <a:t>Push-Benachrichtigungen einrichten für „meinen“ Ort oder „mein“ Gebiet</a:t>
            </a:r>
          </a:p>
          <a:p>
            <a:pPr lvl="1">
              <a:buClr>
                <a:srgbClr val="44546A"/>
              </a:buClr>
              <a:defRPr/>
            </a:pPr>
            <a:endParaRPr lang="de-DE" dirty="0">
              <a:solidFill>
                <a:prstClr val="black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Tx/>
              <a:buFontTx/>
              <a:buNone/>
              <a:tabLst/>
              <a:defRPr/>
            </a:pPr>
            <a:r>
              <a:rPr lang="de-DE" b="1" dirty="0">
                <a:solidFill>
                  <a:prstClr val="black"/>
                </a:solidFill>
              </a:rPr>
              <a:t>	</a:t>
            </a:r>
            <a:endParaRPr kumimoji="0" lang="de-DE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endParaRPr lang="de-DE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8C99664F-4B90-4897-B02A-AD7847B7F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Zusammenfassung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59802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E25EB403-E4FE-46FF-9046-36CBD74530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Tx/>
              <a:tabLst/>
              <a:defRPr/>
            </a:pPr>
            <a:r>
              <a:rPr lang="de-DE" dirty="0">
                <a:solidFill>
                  <a:prstClr val="black"/>
                </a:solidFill>
              </a:rPr>
              <a:t>Fehlprognosen oder „späte“ Vorhersagen auch zukünftig nicht vermeidbar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Tx/>
              <a:tabLst/>
              <a:defRPr/>
            </a:pPr>
            <a:r>
              <a:rPr lang="de-DE" dirty="0">
                <a:solidFill>
                  <a:prstClr val="black"/>
                </a:solidFill>
              </a:rPr>
              <a:t>(Unwetter-) Warnungen nicht immer mit Vorlauf möglich, sondern manchmal auch nur kurzfristig</a:t>
            </a:r>
          </a:p>
          <a:p>
            <a:pPr lvl="1">
              <a:spcBef>
                <a:spcPts val="1000"/>
              </a:spcBef>
              <a:buClr>
                <a:srgbClr val="44546A"/>
              </a:buClr>
              <a:defRPr/>
            </a:pPr>
            <a:endParaRPr lang="de-DE" dirty="0">
              <a:solidFill>
                <a:prstClr val="black"/>
              </a:solidFill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Tx/>
              <a:tabLst/>
              <a:defRPr/>
            </a:pPr>
            <a:r>
              <a:rPr lang="de-DE" dirty="0">
                <a:solidFill>
                  <a:prstClr val="black"/>
                </a:solidFill>
              </a:rPr>
              <a:t>trotzdem Ensemble-Vorhersagen hilfreich, in 8 von 10 Fällen (extremen) Starkregen besser vorherzusagen</a:t>
            </a:r>
            <a:br>
              <a:rPr lang="de-DE" dirty="0">
                <a:solidFill>
                  <a:prstClr val="black"/>
                </a:solidFill>
              </a:rPr>
            </a:br>
            <a:r>
              <a:rPr lang="de-DE" dirty="0">
                <a:solidFill>
                  <a:prstClr val="black"/>
                </a:solidFill>
              </a:rPr>
              <a:t>	und vor allem den „Fehler“ zu minimieren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Tx/>
              <a:tabLst/>
              <a:defRPr/>
            </a:pPr>
            <a:r>
              <a:rPr lang="de-DE" dirty="0">
                <a:solidFill>
                  <a:prstClr val="black"/>
                </a:solidFill>
              </a:rPr>
              <a:t>Vorbereitung bei Starkregen manchmal nur kurzfristig möglich </a:t>
            </a:r>
            <a:br>
              <a:rPr lang="de-DE" dirty="0">
                <a:solidFill>
                  <a:prstClr val="black"/>
                </a:solidFill>
              </a:rPr>
            </a:br>
            <a:r>
              <a:rPr lang="de-DE" dirty="0">
                <a:solidFill>
                  <a:prstClr val="black"/>
                </a:solidFill>
              </a:rPr>
              <a:t>	</a:t>
            </a:r>
            <a:r>
              <a:rPr lang="de-DE" sz="1600" i="1" dirty="0">
                <a:solidFill>
                  <a:prstClr val="black"/>
                </a:solidFill>
              </a:rPr>
              <a:t>(und - nachträglich gesehen – nicht überall notwendig)</a:t>
            </a:r>
            <a:br>
              <a:rPr lang="de-DE" sz="1600" i="1" dirty="0">
                <a:solidFill>
                  <a:prstClr val="black"/>
                </a:solidFill>
              </a:rPr>
            </a:br>
            <a:endParaRPr lang="de-DE" sz="800" dirty="0">
              <a:solidFill>
                <a:prstClr val="black"/>
              </a:solidFill>
            </a:endParaRPr>
          </a:p>
          <a:p>
            <a:pPr marL="0" indent="0">
              <a:buClr>
                <a:srgbClr val="44546A"/>
              </a:buClr>
              <a:buNone/>
              <a:defRPr/>
            </a:pPr>
            <a:r>
              <a:rPr lang="de-DE" dirty="0">
                <a:solidFill>
                  <a:prstClr val="black"/>
                </a:solidFill>
              </a:rPr>
              <a:t>deshalb …</a:t>
            </a:r>
          </a:p>
          <a:p>
            <a:pPr lvl="1">
              <a:buClr>
                <a:srgbClr val="44546A"/>
              </a:buClr>
              <a:defRPr/>
            </a:pPr>
            <a:r>
              <a:rPr lang="de-DE" dirty="0" err="1">
                <a:solidFill>
                  <a:prstClr val="black"/>
                </a:solidFill>
              </a:rPr>
              <a:t>WarnWetterApp</a:t>
            </a:r>
            <a:r>
              <a:rPr lang="de-DE" dirty="0">
                <a:solidFill>
                  <a:prstClr val="black"/>
                </a:solidFill>
              </a:rPr>
              <a:t> nutzen</a:t>
            </a:r>
          </a:p>
          <a:p>
            <a:pPr lvl="1">
              <a:buClr>
                <a:srgbClr val="44546A"/>
              </a:buClr>
              <a:defRPr/>
            </a:pPr>
            <a:r>
              <a:rPr lang="de-DE" dirty="0">
                <a:solidFill>
                  <a:prstClr val="black"/>
                </a:solidFill>
              </a:rPr>
              <a:t>Push-Benachrichtigungen einrichten für „meinen“ Ort oder „mein“ Gebiet</a:t>
            </a:r>
          </a:p>
          <a:p>
            <a:pPr lvl="1">
              <a:buClr>
                <a:srgbClr val="44546A"/>
              </a:buClr>
              <a:defRPr/>
            </a:pPr>
            <a:endParaRPr lang="de-DE" dirty="0">
              <a:solidFill>
                <a:prstClr val="black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Tx/>
              <a:buFontTx/>
              <a:buNone/>
              <a:tabLst/>
              <a:defRPr/>
            </a:pPr>
            <a:r>
              <a:rPr lang="de-DE" b="1" dirty="0">
                <a:solidFill>
                  <a:prstClr val="black"/>
                </a:solidFill>
              </a:rPr>
              <a:t>	</a:t>
            </a:r>
            <a:endParaRPr kumimoji="0" lang="de-DE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endParaRPr lang="de-DE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8C99664F-4B90-4897-B02A-AD7847B7F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Zusammenfassung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B44C500D-6413-431C-BDF3-81A5EF197B61}"/>
              </a:ext>
            </a:extLst>
          </p:cNvPr>
          <p:cNvSpPr txBox="1"/>
          <p:nvPr/>
        </p:nvSpPr>
        <p:spPr>
          <a:xfrm>
            <a:off x="1068309" y="2903810"/>
            <a:ext cx="9216428" cy="142910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  <a:buClr>
                <a:srgbClr val="44546A"/>
              </a:buClr>
              <a:defRPr/>
            </a:pPr>
            <a:r>
              <a:rPr lang="de-DE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 angekündigtem (Extrem-)Wetter nicht nur auf Warnungen verlassen,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  <a:buClr>
                <a:srgbClr val="44546A"/>
              </a:buClr>
              <a:defRPr/>
            </a:pPr>
            <a:r>
              <a:rPr lang="de-DE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sondern immer </a:t>
            </a:r>
            <a:r>
              <a:rPr lang="de-DE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„am Wetter bleiben“!!</a:t>
            </a:r>
          </a:p>
          <a:p>
            <a:pPr algn="ctr"/>
            <a:endParaRPr lang="de-DE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12961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89ED7A-88F9-466B-8E02-0BCA5C455D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955675"/>
            <a:ext cx="9144000" cy="535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Text Box 3">
            <a:extLst>
              <a:ext uri="{FF2B5EF4-FFF2-40B4-BE49-F238E27FC236}">
                <a16:creationId xmlns:a16="http://schemas.microsoft.com/office/drawing/2014/main" id="{6D75CC45-F146-455F-8C81-3E21DC561E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4825" y="1412776"/>
            <a:ext cx="8642350" cy="4278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449263"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449263"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449263"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449263"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449263"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Ø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Ø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Ø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Ø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kumimoji="0" lang="de-DE" altLang="de-DE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ctr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kumimoji="0" lang="de-DE" altLang="de-DE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Arial" charset="0"/>
            </a:endParaRPr>
          </a:p>
          <a:p>
            <a:pPr marL="0" marR="0" lvl="0" indent="0" algn="ctr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kumimoji="0" lang="de-DE" altLang="de-DE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Arial" charset="0"/>
            </a:endParaRPr>
          </a:p>
          <a:p>
            <a:pPr marL="0" marR="0" lvl="0" indent="0" algn="ctr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kumimoji="0" lang="de-DE" altLang="de-DE" sz="2800" b="1" i="0" u="none" strike="noStrike" kern="1200" cap="none" spc="0" normalizeH="0" baseline="0" noProof="0" dirty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ctr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kumimoji="0" lang="de-DE" altLang="de-DE" sz="2800" b="1" i="0" u="none" strike="noStrike" kern="1200" cap="none" spc="0" normalizeH="0" baseline="0" noProof="0" dirty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ctr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de-DE" altLang="de-DE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  Herzlichen Dank für </a:t>
            </a:r>
          </a:p>
          <a:p>
            <a:pPr marL="0" marR="0" lvl="0" indent="0" algn="ctr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de-DE" altLang="de-DE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Ihre Aufmerksamkeit!</a:t>
            </a:r>
          </a:p>
          <a:p>
            <a:pPr marL="0" marR="0" lvl="0" indent="0" algn="ctr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kumimoji="0" lang="de-DE" altLang="de-DE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ctr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de-DE" altLang="de-DE" sz="24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Claudia Glase / DWD, kundenservice.essen@dwd.de</a:t>
            </a:r>
          </a:p>
          <a:p>
            <a:pPr marL="0" marR="0" lvl="0" indent="0" algn="ctr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de-DE" altLang="de-DE" sz="2800" b="1" i="0" u="none" strike="noStrike" kern="120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81009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FDF85840-4090-47EA-9BA8-3B693A6F9B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1498" y="2571051"/>
            <a:ext cx="3758249" cy="3434400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391F06DD-1E2A-4743-BBCA-63130885CD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8127" y="2571051"/>
            <a:ext cx="3763012" cy="34344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857FF0C-E3A4-44D9-B301-303891BD0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Starkregen und/oder Dauerregen? 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73B102C-7045-460C-9AA9-B9497C537C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 Claudia Glase (DWD)	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Hochwasser gemeinsam meistern</a:t>
            </a:r>
            <a:endParaRPr lang="de-DE" dirty="0"/>
          </a:p>
        </p:txBody>
      </p:sp>
      <p:sp>
        <p:nvSpPr>
          <p:cNvPr id="10" name="Inhaltsplatzhalter 5">
            <a:extLst>
              <a:ext uri="{FF2B5EF4-FFF2-40B4-BE49-F238E27FC236}">
                <a16:creationId xmlns:a16="http://schemas.microsoft.com/office/drawing/2014/main" id="{2961BEEB-234D-41AA-8D0E-06803F4B3E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051" y="1839913"/>
            <a:ext cx="11220106" cy="582011"/>
          </a:xfrm>
        </p:spPr>
        <p:txBody>
          <a:bodyPr/>
          <a:lstStyle/>
          <a:p>
            <a:pPr marL="0" indent="0">
              <a:buNone/>
              <a:tabLst>
                <a:tab pos="361950" algn="l"/>
              </a:tabLst>
            </a:pPr>
            <a:r>
              <a:rPr lang="de-DE" dirty="0"/>
              <a:t>… in Wettervorhersagen und Warnungen (noch) Unterscheidung 							in </a:t>
            </a:r>
            <a:r>
              <a:rPr lang="de-DE" b="1" dirty="0"/>
              <a:t>Starkregen</a:t>
            </a:r>
            <a:r>
              <a:rPr lang="de-DE" dirty="0"/>
              <a:t> </a:t>
            </a:r>
            <a:r>
              <a:rPr lang="de-DE" sz="1600" i="1" dirty="0">
                <a:solidFill>
                  <a:schemeClr val="bg2">
                    <a:lumMod val="25000"/>
                  </a:schemeClr>
                </a:solidFill>
              </a:rPr>
              <a:t>(Andauer 1 bis 6 Stunden</a:t>
            </a:r>
            <a:r>
              <a:rPr lang="de-DE" sz="1600" i="1" dirty="0"/>
              <a:t>) </a:t>
            </a:r>
            <a:r>
              <a:rPr lang="de-DE" dirty="0"/>
              <a:t>und</a:t>
            </a:r>
            <a:r>
              <a:rPr lang="de-DE" i="1" dirty="0"/>
              <a:t> </a:t>
            </a:r>
            <a:r>
              <a:rPr lang="de-DE" dirty="0"/>
              <a:t>Dauerregen </a:t>
            </a:r>
            <a:r>
              <a:rPr lang="de-DE" sz="1600" i="1" dirty="0">
                <a:solidFill>
                  <a:schemeClr val="bg2">
                    <a:lumMod val="25000"/>
                  </a:schemeClr>
                </a:solidFill>
              </a:rPr>
              <a:t>(Andauer 12 bis 72 Stunden)</a:t>
            </a:r>
            <a:endParaRPr lang="de-DE" sz="1600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A94F65B6-7AB6-49D1-9D86-BD89A04AEFDC}"/>
              </a:ext>
            </a:extLst>
          </p:cNvPr>
          <p:cNvSpPr txBox="1"/>
          <p:nvPr/>
        </p:nvSpPr>
        <p:spPr>
          <a:xfrm>
            <a:off x="2189201" y="2604102"/>
            <a:ext cx="3530134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24std. Niederschlag </a:t>
            </a:r>
          </a:p>
          <a:p>
            <a:pPr algn="ctr"/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vom 21.05.2024 06 UTC bis 22.05.2024 06 UTC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2CF4948C-3570-47D6-9625-9126BC48BF4A}"/>
              </a:ext>
            </a:extLst>
          </p:cNvPr>
          <p:cNvSpPr txBox="1"/>
          <p:nvPr/>
        </p:nvSpPr>
        <p:spPr>
          <a:xfrm>
            <a:off x="6435560" y="2621752"/>
            <a:ext cx="3530134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24std. Niederschlag Zoom</a:t>
            </a:r>
          </a:p>
          <a:p>
            <a:pPr algn="ctr"/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vom 21.05.2024 06 UTC bis 22.05.2024 06 UTC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4AB09E42-C22D-49C7-A2FF-2DFC2B7F8592}"/>
              </a:ext>
            </a:extLst>
          </p:cNvPr>
          <p:cNvSpPr txBox="1"/>
          <p:nvPr/>
        </p:nvSpPr>
        <p:spPr>
          <a:xfrm>
            <a:off x="2487600" y="4968000"/>
            <a:ext cx="7200000" cy="1169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  <a:p>
            <a:pPr algn="ctr"/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… 59 mm in 1 Stunde …</a:t>
            </a:r>
          </a:p>
          <a:p>
            <a:pPr algn="ctr"/>
            <a:r>
              <a:rPr lang="de-DE" sz="1600" b="1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(bei Schauern und Gewitter teilweise auch nur 15 bis 30 Minuten!!)</a:t>
            </a:r>
          </a:p>
          <a:p>
            <a:pPr algn="ctr"/>
            <a:endParaRPr lang="de-DE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87C3761B-0024-43E0-9735-B7AA1354CC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714" y="4168093"/>
            <a:ext cx="674338" cy="2001606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69979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77C79D9-1C75-42F8-8835-2EEF3DFEFE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Ensemble-Vorhersagen gute Abschätzung für maximale Niederschlagsmengen</a:t>
            </a:r>
          </a:p>
          <a:p>
            <a:pPr lvl="2"/>
            <a:r>
              <a:rPr lang="de-DE" dirty="0"/>
              <a:t>aber: bei bestimmten Wetterlagen häufig, zeitlich und räumlich stark variierend</a:t>
            </a:r>
          </a:p>
          <a:p>
            <a:pPr lvl="2"/>
            <a:r>
              <a:rPr lang="de-DE" dirty="0"/>
              <a:t>(nur) in 8 von 10 Fällen „hilfreich“</a:t>
            </a:r>
          </a:p>
          <a:p>
            <a:pPr lvl="2"/>
            <a:endParaRPr lang="de-DE" sz="500" dirty="0"/>
          </a:p>
          <a:p>
            <a:r>
              <a:rPr lang="de-DE" dirty="0"/>
              <a:t>Vorlaufzeit vs. Vorhersagbarkeit									frühzeitige Warnausgabe vs. Fehlalarmrate </a:t>
            </a:r>
            <a:r>
              <a:rPr lang="de-DE" sz="1600" i="1" dirty="0"/>
              <a:t>(Vorlaufzeit (vorhandenes) Gewitter max. 15-30 Minuten!!) </a:t>
            </a:r>
          </a:p>
          <a:p>
            <a:endParaRPr lang="de-DE" sz="500" i="1" dirty="0"/>
          </a:p>
          <a:p>
            <a:r>
              <a:rPr lang="de-DE" dirty="0"/>
              <a:t>aktuell viele Projekte, insbesondere in Bezug auf Gewitter-/Starkregenvorhersage</a:t>
            </a:r>
          </a:p>
          <a:p>
            <a:pPr lvl="1"/>
            <a:r>
              <a:rPr lang="de-DE" dirty="0" err="1"/>
              <a:t>Sinfony</a:t>
            </a:r>
            <a:r>
              <a:rPr lang="de-DE" dirty="0"/>
              <a:t>, R</a:t>
            </a:r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apid</a:t>
            </a:r>
            <a:r>
              <a:rPr lang="de-DE" dirty="0"/>
              <a:t> U</a:t>
            </a:r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pdate</a:t>
            </a:r>
            <a:r>
              <a:rPr lang="de-DE" dirty="0"/>
              <a:t> C</a:t>
            </a:r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ircle </a:t>
            </a:r>
            <a:r>
              <a:rPr lang="de-DE" dirty="0"/>
              <a:t>/ </a:t>
            </a:r>
            <a:r>
              <a:rPr lang="de-DE" dirty="0" err="1"/>
              <a:t>Intense</a:t>
            </a:r>
            <a:r>
              <a:rPr lang="de-DE" dirty="0"/>
              <a:t>, </a:t>
            </a:r>
            <a:r>
              <a:rPr lang="de-DE" dirty="0" err="1"/>
              <a:t>I</a:t>
            </a:r>
            <a:r>
              <a:rPr lang="de-DE" dirty="0" err="1">
                <a:solidFill>
                  <a:schemeClr val="bg1">
                    <a:lumMod val="75000"/>
                  </a:schemeClr>
                </a:solidFill>
              </a:rPr>
              <a:t>ntegriertes</a:t>
            </a:r>
            <a:r>
              <a:rPr lang="de-DE" dirty="0" err="1"/>
              <a:t>V</a:t>
            </a:r>
            <a:r>
              <a:rPr lang="de-DE" dirty="0" err="1">
                <a:solidFill>
                  <a:schemeClr val="bg1">
                    <a:lumMod val="75000"/>
                  </a:schemeClr>
                </a:solidFill>
              </a:rPr>
              <a:t>orhersage</a:t>
            </a:r>
            <a:r>
              <a:rPr lang="de-DE" dirty="0" err="1"/>
              <a:t>S</a:t>
            </a:r>
            <a:r>
              <a:rPr lang="de-DE" dirty="0" err="1">
                <a:solidFill>
                  <a:schemeClr val="bg1">
                    <a:lumMod val="75000"/>
                  </a:schemeClr>
                </a:solidFill>
              </a:rPr>
              <a:t>ystem</a:t>
            </a:r>
            <a:r>
              <a:rPr lang="de-DE" dirty="0"/>
              <a:t> (Vorhersage Sturzfluten)</a:t>
            </a:r>
          </a:p>
          <a:p>
            <a:pPr marL="0" indent="0">
              <a:buNone/>
            </a:pPr>
            <a:endParaRPr lang="de-DE" sz="500" dirty="0"/>
          </a:p>
          <a:p>
            <a:pPr marL="0" indent="0">
              <a:spcBef>
                <a:spcPts val="600"/>
              </a:spcBef>
              <a:buNone/>
            </a:pPr>
            <a:r>
              <a:rPr lang="de-DE" dirty="0"/>
              <a:t>…aber: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de-DE" dirty="0"/>
              <a:t>     Fehlprognosen (Fehlalarm, verpasstes Ereignis), bezogen auf „meinen“ Ort, 				nur etwas reduzierbar, auch in den nächsten Jahren nicht vermeidbar,				stattdessen „mit Wahrscheinlichkeiten leben lernen“ (Fehlvorhersage oder Übung?) </a:t>
            </a:r>
          </a:p>
          <a:p>
            <a:pPr marL="0" indent="0">
              <a:buNone/>
            </a:pPr>
            <a:r>
              <a:rPr lang="de-DE" b="1" dirty="0"/>
              <a:t>     Bei angekündigtem (Extrem-)Wetter nicht nur auf Warnungen verlassen, sondern immer 						</a:t>
            </a:r>
            <a:r>
              <a:rPr lang="de-DE" sz="2000" b="1" dirty="0"/>
              <a:t>„am Wetter bleiben“!!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A7B1855-57F1-45E3-B87B-A23F4B6C1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Mit Unsicherheiten </a:t>
            </a:r>
            <a:r>
              <a:rPr lang="de-DE" dirty="0"/>
              <a:t>leben lernen?</a:t>
            </a: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CB6EB60A-53C9-44A1-94E5-8F1520DE7B9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5959636" y="6381750"/>
            <a:ext cx="5714736" cy="215900"/>
          </a:xfrm>
          <a:prstGeom prst="rect">
            <a:avLst/>
          </a:prstGeom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r>
              <a:rPr lang="de-DE" dirty="0"/>
              <a:t> Claudia Glase (DWD)	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Hochwasser gemeinsam meistern</a:t>
            </a:r>
            <a:endParaRPr lang="de-DE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04053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C221E90D-0F07-4EB9-B2AB-ED236B5B6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000" y="1026468"/>
            <a:ext cx="11137900" cy="431800"/>
          </a:xfrm>
        </p:spPr>
        <p:txBody>
          <a:bodyPr/>
          <a:lstStyle/>
          <a:p>
            <a:r>
              <a:rPr lang="de-DE" dirty="0"/>
              <a:t>Ein Beispiel…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E54B5E9C-A159-4809-8A3A-C8648DCD4C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959636" y="6381750"/>
            <a:ext cx="5714736" cy="215900"/>
          </a:xfrm>
        </p:spPr>
        <p:txBody>
          <a:bodyPr/>
          <a:lstStyle/>
          <a:p>
            <a:pPr>
              <a:defRPr/>
            </a:pPr>
            <a:r>
              <a:rPr lang="de-DE" dirty="0"/>
              <a:t> 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3A37DB5B-CBBC-47DA-B0F4-C9272C4F0F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000" y="1004400"/>
            <a:ext cx="10213333" cy="5306666"/>
          </a:xfrm>
          <a:prstGeom prst="rect">
            <a:avLst/>
          </a:prstGeom>
          <a:ln w="15875">
            <a:solidFill>
              <a:schemeClr val="tx2">
                <a:lumMod val="75000"/>
              </a:schemeClr>
            </a:solidFill>
          </a:ln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12837ECF-13C3-4050-8967-0A964FE30A2F}"/>
              </a:ext>
            </a:extLst>
          </p:cNvPr>
          <p:cNvSpPr txBox="1"/>
          <p:nvPr/>
        </p:nvSpPr>
        <p:spPr>
          <a:xfrm>
            <a:off x="4482308" y="1030719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22.06.2023 14:00 Uhr UTC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1877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DEE9EE0F-8A56-45CF-A418-FF1738DAD0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072" y="1003423"/>
            <a:ext cx="10153128" cy="5275385"/>
          </a:xfrm>
          <a:prstGeom prst="rect">
            <a:avLst/>
          </a:prstGeom>
          <a:ln w="15875">
            <a:solidFill>
              <a:schemeClr val="tx2">
                <a:lumMod val="75000"/>
              </a:schemeClr>
            </a:solidFill>
          </a:ln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5E235961-1156-4C88-8641-EAE45F2078F1}"/>
              </a:ext>
            </a:extLst>
          </p:cNvPr>
          <p:cNvSpPr txBox="1"/>
          <p:nvPr/>
        </p:nvSpPr>
        <p:spPr>
          <a:xfrm>
            <a:off x="4482308" y="1030719"/>
            <a:ext cx="3416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Abstand der Bilder: 30 Minuten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14073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C96AA966-B073-4F72-AEEE-887A5B3D11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000" y="1004400"/>
            <a:ext cx="10213333" cy="5306666"/>
          </a:xfrm>
          <a:prstGeom prst="rect">
            <a:avLst/>
          </a:prstGeom>
          <a:ln w="15875">
            <a:solidFill>
              <a:schemeClr val="tx2">
                <a:lumMod val="75000"/>
              </a:schemeClr>
            </a:solidFill>
          </a:ln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EB031B03-5B1F-4411-BD0D-6760D2B22BDD}"/>
              </a:ext>
            </a:extLst>
          </p:cNvPr>
          <p:cNvSpPr txBox="1"/>
          <p:nvPr/>
        </p:nvSpPr>
        <p:spPr>
          <a:xfrm>
            <a:off x="4387840" y="1033686"/>
            <a:ext cx="3544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Abstand der Bilder: 30 Minuten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1143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B83E3082-8EA3-418C-8754-C19BCEFDB3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000" y="1004400"/>
            <a:ext cx="10213333" cy="5306666"/>
          </a:xfrm>
          <a:prstGeom prst="rect">
            <a:avLst/>
          </a:prstGeom>
          <a:ln w="15875">
            <a:solidFill>
              <a:schemeClr val="tx2">
                <a:lumMod val="75000"/>
              </a:schemeClr>
            </a:solidFill>
          </a:ln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F26147A8-FB72-4925-B568-42079370CFA4}"/>
              </a:ext>
            </a:extLst>
          </p:cNvPr>
          <p:cNvSpPr txBox="1"/>
          <p:nvPr/>
        </p:nvSpPr>
        <p:spPr>
          <a:xfrm>
            <a:off x="4387840" y="1033686"/>
            <a:ext cx="3544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Abstand der Bilder: 30 Minuten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12575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B3154EDC-BF26-413C-A7CD-B9DE7340C2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000" y="1004400"/>
            <a:ext cx="10213333" cy="5306666"/>
          </a:xfrm>
          <a:prstGeom prst="rect">
            <a:avLst/>
          </a:prstGeom>
          <a:ln w="15875">
            <a:solidFill>
              <a:schemeClr val="tx2">
                <a:lumMod val="75000"/>
              </a:schemeClr>
            </a:solidFill>
          </a:ln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41478EAD-F9F5-47F4-A090-8784A2F3582C}"/>
              </a:ext>
            </a:extLst>
          </p:cNvPr>
          <p:cNvSpPr txBox="1"/>
          <p:nvPr/>
        </p:nvSpPr>
        <p:spPr>
          <a:xfrm>
            <a:off x="4387840" y="1033686"/>
            <a:ext cx="3544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Abstand der Bilder: 30 Minuten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5550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786648E7-3128-4F37-B28F-61C0434007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000" y="1004400"/>
            <a:ext cx="10213333" cy="5306666"/>
          </a:xfrm>
          <a:prstGeom prst="rect">
            <a:avLst/>
          </a:prstGeom>
          <a:ln w="15875">
            <a:solidFill>
              <a:schemeClr val="tx2">
                <a:lumMod val="75000"/>
              </a:schemeClr>
            </a:solidFill>
          </a:ln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B3F6EEE6-0FC5-457A-B0FF-AF849EF75A41}"/>
              </a:ext>
            </a:extLst>
          </p:cNvPr>
          <p:cNvSpPr txBox="1"/>
          <p:nvPr/>
        </p:nvSpPr>
        <p:spPr>
          <a:xfrm>
            <a:off x="4387840" y="1033686"/>
            <a:ext cx="3544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Abstand der Bilder: 30 Minuten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716F754-FC39-46F2-9F83-C70F168113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3180" y="3761940"/>
            <a:ext cx="2746958" cy="2514049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8D898FA2-AC8B-48A0-B687-28FC96BA35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2779" y="2016379"/>
            <a:ext cx="2299682" cy="1710484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F1EF6C49-B48C-49CC-B71D-0814943B4A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6714156" y="4765133"/>
            <a:ext cx="1712955" cy="1314924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A6437CE8-52BB-40C6-96D6-962D89B27E77}"/>
              </a:ext>
            </a:extLst>
          </p:cNvPr>
          <p:cNvSpPr txBox="1"/>
          <p:nvPr/>
        </p:nvSpPr>
        <p:spPr>
          <a:xfrm>
            <a:off x="8674931" y="3539232"/>
            <a:ext cx="23615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b="1" dirty="0">
                <a:solidFill>
                  <a:schemeClr val="bg1">
                    <a:lumMod val="75000"/>
                  </a:schemeClr>
                </a:solidFill>
              </a:rPr>
              <a:t>Quelle: www.hessenschau.de, Tobias </a:t>
            </a:r>
            <a:r>
              <a:rPr lang="de-DE" sz="800" b="1" dirty="0" err="1">
                <a:solidFill>
                  <a:schemeClr val="bg1">
                    <a:lumMod val="75000"/>
                  </a:schemeClr>
                </a:solidFill>
              </a:rPr>
              <a:t>Winge</a:t>
            </a:r>
            <a:endParaRPr lang="de-DE" sz="8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EA4F2332-92CB-45F4-BF1D-77ACC5E96651}"/>
              </a:ext>
            </a:extLst>
          </p:cNvPr>
          <p:cNvSpPr txBox="1"/>
          <p:nvPr/>
        </p:nvSpPr>
        <p:spPr>
          <a:xfrm>
            <a:off x="10364571" y="6060545"/>
            <a:ext cx="66556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b="1" dirty="0">
                <a:solidFill>
                  <a:schemeClr val="bg1">
                    <a:lumMod val="75000"/>
                  </a:schemeClr>
                </a:solidFill>
              </a:rPr>
              <a:t>Quelle: </a:t>
            </a:r>
            <a:r>
              <a:rPr lang="de-DE" sz="800" b="1" dirty="0" err="1">
                <a:solidFill>
                  <a:schemeClr val="bg1">
                    <a:lumMod val="75000"/>
                  </a:schemeClr>
                </a:solidFill>
              </a:rPr>
              <a:t>hr</a:t>
            </a:r>
            <a:endParaRPr lang="de-DE" sz="8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76272699-5282-4699-9C20-F218D5C96B6B}"/>
              </a:ext>
            </a:extLst>
          </p:cNvPr>
          <p:cNvSpPr txBox="1"/>
          <p:nvPr/>
        </p:nvSpPr>
        <p:spPr>
          <a:xfrm>
            <a:off x="6847453" y="5970962"/>
            <a:ext cx="15007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00" b="1" dirty="0"/>
              <a:t>Quelle: www.hessenschau.de, </a:t>
            </a:r>
          </a:p>
          <a:p>
            <a:r>
              <a:rPr lang="de-DE" sz="700" b="1" dirty="0"/>
              <a:t>Philip Schütz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F5ED34D3-28DB-4362-8359-1874DECF424C}"/>
              </a:ext>
            </a:extLst>
          </p:cNvPr>
          <p:cNvSpPr txBox="1"/>
          <p:nvPr/>
        </p:nvSpPr>
        <p:spPr>
          <a:xfrm>
            <a:off x="8848551" y="3794465"/>
            <a:ext cx="2146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chemeClr val="bg1">
                    <a:lumMod val="85000"/>
                  </a:schemeClr>
                </a:solidFill>
              </a:rPr>
              <a:t>22.06.2023 Kassel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42229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el 1">
            <a:extLst>
              <a:ext uri="{FF2B5EF4-FFF2-40B4-BE49-F238E27FC236}">
                <a16:creationId xmlns:a16="http://schemas.microsoft.com/office/drawing/2014/main" id="{AA760D83-5CA4-41F3-8ED1-FA36C9EE9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err="1"/>
              <a:t>WarnWetterApp</a:t>
            </a:r>
            <a:r>
              <a:rPr lang="de-DE" altLang="de-DE" dirty="0"/>
              <a:t> des Deutschen Wetterdienstes</a:t>
            </a:r>
          </a:p>
        </p:txBody>
      </p:sp>
      <p:sp>
        <p:nvSpPr>
          <p:cNvPr id="69635" name="Inhaltsplatzhalter 2">
            <a:extLst>
              <a:ext uri="{FF2B5EF4-FFF2-40B4-BE49-F238E27FC236}">
                <a16:creationId xmlns:a16="http://schemas.microsoft.com/office/drawing/2014/main" id="{99E23C6E-622F-44F6-9208-4074B51301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3600" y="1839913"/>
            <a:ext cx="10340992" cy="868362"/>
          </a:xfrm>
        </p:spPr>
        <p:txBody>
          <a:bodyPr/>
          <a:lstStyle/>
          <a:p>
            <a:r>
              <a:rPr lang="de-DE" altLang="de-DE" dirty="0"/>
              <a:t>kostenfreie Vollversion für alle im Katastrophenschutz haupt- oder ehrenamtlich Tägigen möglich 	unter </a:t>
            </a:r>
            <a:r>
              <a:rPr lang="de-DE" altLang="de-DE" u="sng" dirty="0">
                <a:solidFill>
                  <a:schemeClr val="bg2">
                    <a:lumMod val="50000"/>
                  </a:schemeClr>
                </a:solidFill>
                <a:hlinkClick r:id="rId3"/>
              </a:rPr>
              <a:t>www.wetterwetterapp.de/registrierung/form</a:t>
            </a:r>
            <a:r>
              <a:rPr lang="de-DE" altLang="de-DE" dirty="0">
                <a:solidFill>
                  <a:schemeClr val="bg2">
                    <a:lumMod val="50000"/>
                  </a:schemeClr>
                </a:solidFill>
              </a:rPr>
              <a:t>    </a:t>
            </a:r>
            <a:r>
              <a:rPr lang="de-DE" altLang="de-DE" sz="1200" i="1" dirty="0"/>
              <a:t>(zugesendeten Code unter „Einstellungen“ in App eingeben)</a:t>
            </a:r>
            <a:endParaRPr lang="de-DE" altLang="de-DE" i="1" dirty="0"/>
          </a:p>
          <a:p>
            <a:r>
              <a:rPr lang="de-DE" altLang="de-DE" dirty="0"/>
              <a:t>z.B. Gewittererkennung mit Verlagerung und Gewittergebiet sowie Vorhersage anschaubar</a:t>
            </a:r>
          </a:p>
        </p:txBody>
      </p:sp>
      <p:pic>
        <p:nvPicPr>
          <p:cNvPr id="66568" name="Grafik 8">
            <a:extLst>
              <a:ext uri="{FF2B5EF4-FFF2-40B4-BE49-F238E27FC236}">
                <a16:creationId xmlns:a16="http://schemas.microsoft.com/office/drawing/2014/main" id="{63CF2752-8252-42B4-BAA8-A8A024A65AF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1459" y="3537961"/>
            <a:ext cx="2462212" cy="16875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FAE6EBE4-33F9-422E-B408-BDD476EF68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6344" y="2769370"/>
            <a:ext cx="1779053" cy="3539951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E241C8E8-41C8-4A81-B6DF-42EA3DE3AB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3197" y="2762814"/>
            <a:ext cx="1788990" cy="3546507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1A9EF89E-9E90-4C2E-BEAE-4FA9676995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39616" y="2769371"/>
            <a:ext cx="1784877" cy="3539950"/>
          </a:xfrm>
          <a:prstGeom prst="rect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F701CBB1-5821-4B73-9D88-010BE768C3FF}"/>
              </a:ext>
            </a:extLst>
          </p:cNvPr>
          <p:cNvSpPr txBox="1"/>
          <p:nvPr/>
        </p:nvSpPr>
        <p:spPr>
          <a:xfrm>
            <a:off x="7011608" y="3356992"/>
            <a:ext cx="1460656" cy="276999"/>
          </a:xfrm>
          <a:prstGeom prst="rect">
            <a:avLst/>
          </a:prstGeom>
          <a:solidFill>
            <a:schemeClr val="accent1">
              <a:lumMod val="40000"/>
              <a:lumOff val="60000"/>
              <a:alpha val="76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de-DE" sz="1200" b="1" dirty="0">
                <a:solidFill>
                  <a:srgbClr val="0070C0"/>
                </a:solidFill>
              </a:rPr>
              <a:t>aktuelle Situation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68DCAB04-BAE9-494A-83FF-8BF8242F59A3}"/>
              </a:ext>
            </a:extLst>
          </p:cNvPr>
          <p:cNvSpPr txBox="1"/>
          <p:nvPr/>
        </p:nvSpPr>
        <p:spPr>
          <a:xfrm>
            <a:off x="4829040" y="3212976"/>
            <a:ext cx="1606530" cy="646331"/>
          </a:xfrm>
          <a:prstGeom prst="rect">
            <a:avLst/>
          </a:prstGeom>
          <a:solidFill>
            <a:schemeClr val="accent1">
              <a:lumMod val="40000"/>
              <a:lumOff val="60000"/>
              <a:alpha val="76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de-DE" sz="1200" b="1" dirty="0">
                <a:solidFill>
                  <a:srgbClr val="0070C0"/>
                </a:solidFill>
              </a:rPr>
              <a:t>Wahrscheinlich </a:t>
            </a:r>
          </a:p>
          <a:p>
            <a:r>
              <a:rPr lang="de-DE" sz="1200" b="1" dirty="0">
                <a:solidFill>
                  <a:srgbClr val="0070C0"/>
                </a:solidFill>
              </a:rPr>
              <a:t>betroffene Gebiete </a:t>
            </a:r>
          </a:p>
          <a:p>
            <a:r>
              <a:rPr lang="de-DE" sz="1200" b="1" dirty="0">
                <a:solidFill>
                  <a:srgbClr val="0070C0"/>
                </a:solidFill>
              </a:rPr>
              <a:t>in nächsten 60 Min.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68F834D9-44ED-4284-B8AD-D02FBF9FA510}"/>
              </a:ext>
            </a:extLst>
          </p:cNvPr>
          <p:cNvSpPr/>
          <p:nvPr/>
        </p:nvSpPr>
        <p:spPr bwMode="auto">
          <a:xfrm>
            <a:off x="8246601" y="4796633"/>
            <a:ext cx="441687" cy="1190053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0C7FC999-7CD8-489E-AAD7-54C953CEF978}"/>
              </a:ext>
            </a:extLst>
          </p:cNvPr>
          <p:cNvSpPr/>
          <p:nvPr/>
        </p:nvSpPr>
        <p:spPr bwMode="auto">
          <a:xfrm>
            <a:off x="6127478" y="4796632"/>
            <a:ext cx="441687" cy="1190053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CA059C27-1801-4406-B1D6-9BA6A66BB2DF}"/>
              </a:ext>
            </a:extLst>
          </p:cNvPr>
          <p:cNvSpPr/>
          <p:nvPr/>
        </p:nvSpPr>
        <p:spPr bwMode="auto">
          <a:xfrm>
            <a:off x="4011464" y="4796632"/>
            <a:ext cx="441687" cy="1190053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425720F9-8026-4DC5-ACE3-D6A6ECE4CA84}"/>
              </a:ext>
            </a:extLst>
          </p:cNvPr>
          <p:cNvCxnSpPr>
            <a:cxnSpLocks/>
          </p:cNvCxnSpPr>
          <p:nvPr/>
        </p:nvCxnSpPr>
        <p:spPr>
          <a:xfrm flipH="1" flipV="1">
            <a:off x="7948715" y="3140968"/>
            <a:ext cx="1779053" cy="70728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5">
            <a:extLst>
              <a:ext uri="{FF2B5EF4-FFF2-40B4-BE49-F238E27FC236}">
                <a16:creationId xmlns:a16="http://schemas.microsoft.com/office/drawing/2014/main" id="{A8D97FD5-0630-443A-914F-3BA03A6A32F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5959636" y="6381750"/>
            <a:ext cx="5714736" cy="215900"/>
          </a:xfrm>
          <a:prstGeom prst="rect">
            <a:avLst/>
          </a:prstGeom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r>
              <a:rPr lang="de-DE" dirty="0"/>
              <a:t> Claudia Glase (DWD)	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Hochwasser gemeinsam meistern</a:t>
            </a:r>
            <a:endParaRPr lang="de-DE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el 1">
            <a:extLst>
              <a:ext uri="{FF2B5EF4-FFF2-40B4-BE49-F238E27FC236}">
                <a16:creationId xmlns:a16="http://schemas.microsoft.com/office/drawing/2014/main" id="{0B67FF19-A15B-4AC0-82C4-6B1B21AF9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/>
              <a:t>WarnWetterApp – Nutzermeldung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4DA022D-4191-4A29-A017-3E60219F74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051" y="1839913"/>
            <a:ext cx="6688231" cy="431800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de-DE" b="1" dirty="0"/>
              <a:t>Sehr gute Unterstützung bei allen Wetterlagen!!</a:t>
            </a:r>
          </a:p>
          <a:p>
            <a:pPr marL="0" indent="0">
              <a:buNone/>
              <a:defRPr/>
            </a:pPr>
            <a:endParaRPr lang="de-DE" dirty="0"/>
          </a:p>
          <a:p>
            <a:pPr marL="0" indent="0">
              <a:buNone/>
              <a:defRPr/>
            </a:pPr>
            <a:r>
              <a:rPr lang="de-DE" dirty="0"/>
              <a:t>Deshalb auch die Bitte:</a:t>
            </a:r>
          </a:p>
          <a:p>
            <a:pPr marL="0" indent="0">
              <a:buNone/>
              <a:defRPr/>
            </a:pPr>
            <a:r>
              <a:rPr lang="de-DE" dirty="0"/>
              <a:t>Bei Beobachtung von warnwürdigem Wetter Meldung 			          in </a:t>
            </a:r>
            <a:r>
              <a:rPr lang="de-DE" dirty="0" err="1"/>
              <a:t>WarnWetterApp</a:t>
            </a:r>
            <a:r>
              <a:rPr lang="de-DE" dirty="0"/>
              <a:t> des DWD absetzen!</a:t>
            </a:r>
          </a:p>
          <a:p>
            <a:pPr marL="0" indent="0">
              <a:buNone/>
              <a:defRPr/>
            </a:pPr>
            <a:r>
              <a:rPr lang="de-DE" sz="1600" i="1" dirty="0">
                <a:solidFill>
                  <a:srgbClr val="0070C0"/>
                </a:solidFill>
              </a:rPr>
              <a:t>„Weitere Produkte“ </a:t>
            </a:r>
            <a:r>
              <a:rPr lang="de-DE" sz="1600" i="1" dirty="0">
                <a:solidFill>
                  <a:srgbClr val="0070C0"/>
                </a:solidFill>
                <a:sym typeface="Wingdings" panose="05000000000000000000" pitchFamily="2" charset="2"/>
              </a:rPr>
              <a:t> „</a:t>
            </a:r>
            <a:r>
              <a:rPr lang="de-DE" sz="1600" i="1" dirty="0">
                <a:solidFill>
                  <a:srgbClr val="0070C0"/>
                </a:solidFill>
              </a:rPr>
              <a:t>Nutzermeldung“ </a:t>
            </a:r>
            <a:r>
              <a:rPr lang="de-DE" sz="1600" i="1" dirty="0">
                <a:solidFill>
                  <a:srgbClr val="0070C0"/>
                </a:solidFill>
                <a:sym typeface="Wingdings" panose="05000000000000000000" pitchFamily="2" charset="2"/>
              </a:rPr>
              <a:t></a:t>
            </a:r>
            <a:r>
              <a:rPr lang="de-DE" sz="1600" i="1" dirty="0">
                <a:solidFill>
                  <a:srgbClr val="0070C0"/>
                </a:solidFill>
              </a:rPr>
              <a:t>„Meldung eingeben“</a:t>
            </a: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21" name="Grafik 3">
            <a:extLst>
              <a:ext uri="{FF2B5EF4-FFF2-40B4-BE49-F238E27FC236}">
                <a16:creationId xmlns:a16="http://schemas.microsoft.com/office/drawing/2014/main" id="{350C6B65-B4E9-4794-8CC0-CE9299EE9C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7947" y="4016824"/>
            <a:ext cx="1360978" cy="2234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Grafik 4">
            <a:extLst>
              <a:ext uri="{FF2B5EF4-FFF2-40B4-BE49-F238E27FC236}">
                <a16:creationId xmlns:a16="http://schemas.microsoft.com/office/drawing/2014/main" id="{A67D74AD-C480-4AD4-B5C6-7805D05FAE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785" y="4016824"/>
            <a:ext cx="1263544" cy="2234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Grafik 5">
            <a:extLst>
              <a:ext uri="{FF2B5EF4-FFF2-40B4-BE49-F238E27FC236}">
                <a16:creationId xmlns:a16="http://schemas.microsoft.com/office/drawing/2014/main" id="{4719B76A-4401-4E7B-BE17-CD7FB589D1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5340" y="4016825"/>
            <a:ext cx="1274015" cy="2234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Pfeil nach rechts 10">
            <a:extLst>
              <a:ext uri="{FF2B5EF4-FFF2-40B4-BE49-F238E27FC236}">
                <a16:creationId xmlns:a16="http://schemas.microsoft.com/office/drawing/2014/main" id="{842F970A-BFAA-4BAA-B08E-DE956D81369B}"/>
              </a:ext>
            </a:extLst>
          </p:cNvPr>
          <p:cNvSpPr/>
          <p:nvPr/>
        </p:nvSpPr>
        <p:spPr>
          <a:xfrm>
            <a:off x="2486437" y="4869161"/>
            <a:ext cx="698356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5" name="Pfeil nach rechts 11">
            <a:extLst>
              <a:ext uri="{FF2B5EF4-FFF2-40B4-BE49-F238E27FC236}">
                <a16:creationId xmlns:a16="http://schemas.microsoft.com/office/drawing/2014/main" id="{38F1E21F-F926-4D41-9D99-D43E4EC22AB5}"/>
              </a:ext>
            </a:extLst>
          </p:cNvPr>
          <p:cNvSpPr/>
          <p:nvPr/>
        </p:nvSpPr>
        <p:spPr>
          <a:xfrm rot="249958">
            <a:off x="4254032" y="4899549"/>
            <a:ext cx="987886" cy="778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26" name="Grafik 25">
            <a:extLst>
              <a:ext uri="{FF2B5EF4-FFF2-40B4-BE49-F238E27FC236}">
                <a16:creationId xmlns:a16="http://schemas.microsoft.com/office/drawing/2014/main" id="{4E4AAD26-C7AF-4291-9CE7-1A1F7BC056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77572" y="1759457"/>
            <a:ext cx="3579860" cy="3253721"/>
          </a:xfrm>
          <a:prstGeom prst="rect">
            <a:avLst/>
          </a:prstGeom>
        </p:spPr>
      </p:pic>
      <p:pic>
        <p:nvPicPr>
          <p:cNvPr id="27" name="Grafik 26">
            <a:extLst>
              <a:ext uri="{FF2B5EF4-FFF2-40B4-BE49-F238E27FC236}">
                <a16:creationId xmlns:a16="http://schemas.microsoft.com/office/drawing/2014/main" id="{D3015BFE-4413-4091-95A3-8AF7181CB9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18019" y="2636912"/>
            <a:ext cx="1689255" cy="3350305"/>
          </a:xfrm>
          <a:prstGeom prst="rect">
            <a:avLst/>
          </a:prstGeom>
        </p:spPr>
      </p:pic>
      <p:sp>
        <p:nvSpPr>
          <p:cNvPr id="28" name="Rechteck 27">
            <a:extLst>
              <a:ext uri="{FF2B5EF4-FFF2-40B4-BE49-F238E27FC236}">
                <a16:creationId xmlns:a16="http://schemas.microsoft.com/office/drawing/2014/main" id="{2AC21481-7531-4A3E-8A2C-C199184CCF0D}"/>
              </a:ext>
            </a:extLst>
          </p:cNvPr>
          <p:cNvSpPr/>
          <p:nvPr/>
        </p:nvSpPr>
        <p:spPr bwMode="auto">
          <a:xfrm>
            <a:off x="7175034" y="3122011"/>
            <a:ext cx="974473" cy="306989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Rectangle 15">
            <a:extLst>
              <a:ext uri="{FF2B5EF4-FFF2-40B4-BE49-F238E27FC236}">
                <a16:creationId xmlns:a16="http://schemas.microsoft.com/office/drawing/2014/main" id="{32D3F920-E3A9-4F17-B27A-1AE4C03DD2B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5959636" y="6381750"/>
            <a:ext cx="5714736" cy="215900"/>
          </a:xfrm>
          <a:prstGeom prst="rect">
            <a:avLst/>
          </a:prstGeom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r>
              <a:rPr lang="de-DE" dirty="0"/>
              <a:t> Claudia Glase (DWD)	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Hochwasser gemeinsam meistern</a:t>
            </a:r>
            <a:endParaRPr lang="de-DE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654E33BB-0241-4C31-AD5F-651172404B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9618" y="1628775"/>
            <a:ext cx="9699030" cy="4700113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A1769819-7F39-4C6D-B809-EE0DA44053B7}"/>
              </a:ext>
            </a:extLst>
          </p:cNvPr>
          <p:cNvSpPr txBox="1"/>
          <p:nvPr/>
        </p:nvSpPr>
        <p:spPr>
          <a:xfrm>
            <a:off x="181690" y="1905780"/>
            <a:ext cx="211468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Vorhersage vom </a:t>
            </a:r>
          </a:p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Mittwoch 16.08.2023 </a:t>
            </a:r>
          </a:p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06 Uhr UTC: </a:t>
            </a:r>
          </a:p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Niederschlagsmengen </a:t>
            </a:r>
          </a:p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von Mittwoch 12 bis </a:t>
            </a:r>
          </a:p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Donnerstag 12 Uhr UTC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786B4771-0A7A-4A4C-BDEF-5BAA759A01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746" y="3518089"/>
            <a:ext cx="885204" cy="264667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4B6977A7-1CD1-49A0-96C9-A7E18A64C4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02098" y="5757701"/>
            <a:ext cx="430163" cy="387852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BE507F53-6A15-4E7B-BA28-1C45F4E711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79444" y="5656746"/>
            <a:ext cx="483348" cy="479572"/>
          </a:xfrm>
          <a:prstGeom prst="rect">
            <a:avLst/>
          </a:prstGeom>
        </p:spPr>
      </p:pic>
      <p:pic>
        <p:nvPicPr>
          <p:cNvPr id="20" name="Inhaltsplatzhalter 5">
            <a:extLst>
              <a:ext uri="{FF2B5EF4-FFF2-40B4-BE49-F238E27FC236}">
                <a16:creationId xmlns:a16="http://schemas.microsoft.com/office/drawing/2014/main" id="{0538CCB6-57A1-4F52-AAAD-97AD3052D9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 bwMode="auto">
          <a:xfrm>
            <a:off x="2278647" y="5921965"/>
            <a:ext cx="885205" cy="260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9EAFB8F2-998C-4A22-9205-56D8324A1ED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78647" y="3301032"/>
            <a:ext cx="361950" cy="552450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9B077664-3FC5-4718-AC6B-2E745051AD0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79444" y="3281055"/>
            <a:ext cx="361950" cy="552450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0C165AE0-F27A-40AB-9650-2C9D07AE59A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80241" y="3567780"/>
            <a:ext cx="872143" cy="285702"/>
          </a:xfrm>
          <a:prstGeom prst="rect">
            <a:avLst/>
          </a:prstGeom>
        </p:spPr>
      </p:pic>
      <p:sp>
        <p:nvSpPr>
          <p:cNvPr id="4" name="Freihandform: Form 3">
            <a:extLst>
              <a:ext uri="{FF2B5EF4-FFF2-40B4-BE49-F238E27FC236}">
                <a16:creationId xmlns:a16="http://schemas.microsoft.com/office/drawing/2014/main" id="{27D81AB3-504B-45A3-B4E7-8DA14F5A19C4}"/>
              </a:ext>
            </a:extLst>
          </p:cNvPr>
          <p:cNvSpPr/>
          <p:nvPr/>
        </p:nvSpPr>
        <p:spPr bwMode="auto">
          <a:xfrm>
            <a:off x="9384898" y="4851779"/>
            <a:ext cx="555114" cy="539087"/>
          </a:xfrm>
          <a:custGeom>
            <a:avLst/>
            <a:gdLst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27295 w 552734"/>
              <a:gd name="connsiteY79" fmla="*/ 150125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205889 w 552734"/>
              <a:gd name="connsiteY79" fmla="*/ 52494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205889 w 552734"/>
              <a:gd name="connsiteY79" fmla="*/ 52494 h 539087"/>
              <a:gd name="connsiteX80" fmla="*/ 159153 w 552734"/>
              <a:gd name="connsiteY80" fmla="*/ 72646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205889 w 552734"/>
              <a:gd name="connsiteY79" fmla="*/ 52494 h 539087"/>
              <a:gd name="connsiteX80" fmla="*/ 168678 w 552734"/>
              <a:gd name="connsiteY80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104384 w 552734"/>
              <a:gd name="connsiteY79" fmla="*/ 110746 h 539087"/>
              <a:gd name="connsiteX80" fmla="*/ 205889 w 552734"/>
              <a:gd name="connsiteY80" fmla="*/ 52494 h 539087"/>
              <a:gd name="connsiteX81" fmla="*/ 168678 w 552734"/>
              <a:gd name="connsiteY81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135341 w 552734"/>
              <a:gd name="connsiteY79" fmla="*/ 108365 h 539087"/>
              <a:gd name="connsiteX80" fmla="*/ 205889 w 552734"/>
              <a:gd name="connsiteY80" fmla="*/ 52494 h 539087"/>
              <a:gd name="connsiteX81" fmla="*/ 168678 w 552734"/>
              <a:gd name="connsiteY81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63903 w 552734"/>
              <a:gd name="connsiteY79" fmla="*/ 141702 h 539087"/>
              <a:gd name="connsiteX80" fmla="*/ 135341 w 552734"/>
              <a:gd name="connsiteY80" fmla="*/ 108365 h 539087"/>
              <a:gd name="connsiteX81" fmla="*/ 205889 w 552734"/>
              <a:gd name="connsiteY81" fmla="*/ 52494 h 539087"/>
              <a:gd name="connsiteX82" fmla="*/ 168678 w 552734"/>
              <a:gd name="connsiteY82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178203 w 552734"/>
              <a:gd name="connsiteY79" fmla="*/ 127414 h 539087"/>
              <a:gd name="connsiteX80" fmla="*/ 135341 w 552734"/>
              <a:gd name="connsiteY80" fmla="*/ 108365 h 539087"/>
              <a:gd name="connsiteX81" fmla="*/ 205889 w 552734"/>
              <a:gd name="connsiteY81" fmla="*/ 52494 h 539087"/>
              <a:gd name="connsiteX82" fmla="*/ 168678 w 552734"/>
              <a:gd name="connsiteY82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80571 w 552734"/>
              <a:gd name="connsiteY79" fmla="*/ 151227 h 539087"/>
              <a:gd name="connsiteX80" fmla="*/ 178203 w 552734"/>
              <a:gd name="connsiteY80" fmla="*/ 127414 h 539087"/>
              <a:gd name="connsiteX81" fmla="*/ 135341 w 552734"/>
              <a:gd name="connsiteY81" fmla="*/ 108365 h 539087"/>
              <a:gd name="connsiteX82" fmla="*/ 205889 w 552734"/>
              <a:gd name="connsiteY82" fmla="*/ 52494 h 539087"/>
              <a:gd name="connsiteX83" fmla="*/ 168678 w 552734"/>
              <a:gd name="connsiteY83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135339 w 552734"/>
              <a:gd name="connsiteY79" fmla="*/ 148846 h 539087"/>
              <a:gd name="connsiteX80" fmla="*/ 178203 w 552734"/>
              <a:gd name="connsiteY80" fmla="*/ 127414 h 539087"/>
              <a:gd name="connsiteX81" fmla="*/ 135341 w 552734"/>
              <a:gd name="connsiteY81" fmla="*/ 108365 h 539087"/>
              <a:gd name="connsiteX82" fmla="*/ 205889 w 552734"/>
              <a:gd name="connsiteY82" fmla="*/ 52494 h 539087"/>
              <a:gd name="connsiteX83" fmla="*/ 168678 w 552734"/>
              <a:gd name="connsiteY83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240114 w 552734"/>
              <a:gd name="connsiteY79" fmla="*/ 248859 h 539087"/>
              <a:gd name="connsiteX80" fmla="*/ 178203 w 552734"/>
              <a:gd name="connsiteY80" fmla="*/ 127414 h 539087"/>
              <a:gd name="connsiteX81" fmla="*/ 135341 w 552734"/>
              <a:gd name="connsiteY81" fmla="*/ 108365 h 539087"/>
              <a:gd name="connsiteX82" fmla="*/ 205889 w 552734"/>
              <a:gd name="connsiteY82" fmla="*/ 52494 h 539087"/>
              <a:gd name="connsiteX83" fmla="*/ 168678 w 552734"/>
              <a:gd name="connsiteY83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240114 w 552734"/>
              <a:gd name="connsiteY79" fmla="*/ 248859 h 539087"/>
              <a:gd name="connsiteX80" fmla="*/ 147247 w 552734"/>
              <a:gd name="connsiteY80" fmla="*/ 134558 h 539087"/>
              <a:gd name="connsiteX81" fmla="*/ 135341 w 552734"/>
              <a:gd name="connsiteY81" fmla="*/ 108365 h 539087"/>
              <a:gd name="connsiteX82" fmla="*/ 205889 w 552734"/>
              <a:gd name="connsiteY82" fmla="*/ 52494 h 539087"/>
              <a:gd name="connsiteX83" fmla="*/ 168678 w 552734"/>
              <a:gd name="connsiteY83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240114 w 552734"/>
              <a:gd name="connsiteY79" fmla="*/ 248859 h 539087"/>
              <a:gd name="connsiteX80" fmla="*/ 156772 w 552734"/>
              <a:gd name="connsiteY80" fmla="*/ 129796 h 539087"/>
              <a:gd name="connsiteX81" fmla="*/ 135341 w 552734"/>
              <a:gd name="connsiteY81" fmla="*/ 108365 h 539087"/>
              <a:gd name="connsiteX82" fmla="*/ 205889 w 552734"/>
              <a:gd name="connsiteY82" fmla="*/ 52494 h 539087"/>
              <a:gd name="connsiteX83" fmla="*/ 168678 w 552734"/>
              <a:gd name="connsiteY83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135339 w 552734"/>
              <a:gd name="connsiteY79" fmla="*/ 144084 h 539087"/>
              <a:gd name="connsiteX80" fmla="*/ 156772 w 552734"/>
              <a:gd name="connsiteY80" fmla="*/ 129796 h 539087"/>
              <a:gd name="connsiteX81" fmla="*/ 135341 w 552734"/>
              <a:gd name="connsiteY81" fmla="*/ 108365 h 539087"/>
              <a:gd name="connsiteX82" fmla="*/ 205889 w 552734"/>
              <a:gd name="connsiteY82" fmla="*/ 52494 h 539087"/>
              <a:gd name="connsiteX83" fmla="*/ 168678 w 552734"/>
              <a:gd name="connsiteY83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61521 w 552734"/>
              <a:gd name="connsiteY79" fmla="*/ 158371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34190 w 552734"/>
              <a:gd name="connsiteY66" fmla="*/ 442521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34190 w 552734"/>
              <a:gd name="connsiteY66" fmla="*/ 442521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0065 w 552734"/>
              <a:gd name="connsiteY63" fmla="*/ 509410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0065 w 552734"/>
              <a:gd name="connsiteY63" fmla="*/ 509410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202654 w 552734"/>
              <a:gd name="connsiteY53" fmla="*/ 455139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0065 w 552734"/>
              <a:gd name="connsiteY63" fmla="*/ 509410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24774 w 552734"/>
              <a:gd name="connsiteY47" fmla="*/ 419988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202654 w 552734"/>
              <a:gd name="connsiteY53" fmla="*/ 455139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0065 w 552734"/>
              <a:gd name="connsiteY63" fmla="*/ 509410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6900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24774 w 552734"/>
              <a:gd name="connsiteY47" fmla="*/ 419988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202654 w 552734"/>
              <a:gd name="connsiteY53" fmla="*/ 455139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0065 w 552734"/>
              <a:gd name="connsiteY63" fmla="*/ 509410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8637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6900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24774 w 552734"/>
              <a:gd name="connsiteY47" fmla="*/ 419988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202654 w 552734"/>
              <a:gd name="connsiteY53" fmla="*/ 455139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0065 w 552734"/>
              <a:gd name="connsiteY63" fmla="*/ 509410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8637 w 552734"/>
              <a:gd name="connsiteY37" fmla="*/ 310487 h 539087"/>
              <a:gd name="connsiteX38" fmla="*/ 439110 w 552734"/>
              <a:gd name="connsiteY38" fmla="*/ 312228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6900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24774 w 552734"/>
              <a:gd name="connsiteY47" fmla="*/ 419988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202654 w 552734"/>
              <a:gd name="connsiteY53" fmla="*/ 455139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0065 w 552734"/>
              <a:gd name="connsiteY63" fmla="*/ 509410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8637 w 552734"/>
              <a:gd name="connsiteY37" fmla="*/ 310487 h 539087"/>
              <a:gd name="connsiteX38" fmla="*/ 436729 w 552734"/>
              <a:gd name="connsiteY38" fmla="*/ 321753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6900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24774 w 552734"/>
              <a:gd name="connsiteY47" fmla="*/ 419988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202654 w 552734"/>
              <a:gd name="connsiteY53" fmla="*/ 455139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0065 w 552734"/>
              <a:gd name="connsiteY63" fmla="*/ 509410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81402 w 552734"/>
              <a:gd name="connsiteY33" fmla="*/ 245340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8637 w 552734"/>
              <a:gd name="connsiteY37" fmla="*/ 310487 h 539087"/>
              <a:gd name="connsiteX38" fmla="*/ 436729 w 552734"/>
              <a:gd name="connsiteY38" fmla="*/ 321753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6900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24774 w 552734"/>
              <a:gd name="connsiteY47" fmla="*/ 419988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202654 w 552734"/>
              <a:gd name="connsiteY53" fmla="*/ 455139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0065 w 552734"/>
              <a:gd name="connsiteY63" fmla="*/ 509410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5299 h 539087"/>
              <a:gd name="connsiteX14" fmla="*/ 402609 w 550352"/>
              <a:gd name="connsiteY14" fmla="*/ 44355 h 539087"/>
              <a:gd name="connsiteX15" fmla="*/ 375313 w 550352"/>
              <a:gd name="connsiteY15" fmla="*/ 27296 h 539087"/>
              <a:gd name="connsiteX16" fmla="*/ 426492 w 550352"/>
              <a:gd name="connsiteY16" fmla="*/ 0 h 539087"/>
              <a:gd name="connsiteX17" fmla="*/ 443552 w 550352"/>
              <a:gd name="connsiteY17" fmla="*/ 34120 h 539087"/>
              <a:gd name="connsiteX18" fmla="*/ 470847 w 550352"/>
              <a:gd name="connsiteY18" fmla="*/ 34120 h 539087"/>
              <a:gd name="connsiteX19" fmla="*/ 504967 w 550352"/>
              <a:gd name="connsiteY19" fmla="*/ 10236 h 539087"/>
              <a:gd name="connsiteX20" fmla="*/ 504967 w 550352"/>
              <a:gd name="connsiteY20" fmla="*/ 37531 h 539087"/>
              <a:gd name="connsiteX21" fmla="*/ 477671 w 550352"/>
              <a:gd name="connsiteY21" fmla="*/ 58003 h 539087"/>
              <a:gd name="connsiteX22" fmla="*/ 487907 w 550352"/>
              <a:gd name="connsiteY22" fmla="*/ 85299 h 539087"/>
              <a:gd name="connsiteX23" fmla="*/ 487907 w 550352"/>
              <a:gd name="connsiteY23" fmla="*/ 98946 h 539087"/>
              <a:gd name="connsiteX24" fmla="*/ 508379 w 550352"/>
              <a:gd name="connsiteY24" fmla="*/ 122830 h 539087"/>
              <a:gd name="connsiteX25" fmla="*/ 522027 w 550352"/>
              <a:gd name="connsiteY25" fmla="*/ 143302 h 539087"/>
              <a:gd name="connsiteX26" fmla="*/ 522027 w 550352"/>
              <a:gd name="connsiteY26" fmla="*/ 143302 h 539087"/>
              <a:gd name="connsiteX27" fmla="*/ 550352 w 550352"/>
              <a:gd name="connsiteY27" fmla="*/ 183534 h 539087"/>
              <a:gd name="connsiteX28" fmla="*/ 542498 w 550352"/>
              <a:gd name="connsiteY28" fmla="*/ 204717 h 539087"/>
              <a:gd name="connsiteX29" fmla="*/ 525439 w 550352"/>
              <a:gd name="connsiteY29" fmla="*/ 249072 h 539087"/>
              <a:gd name="connsiteX30" fmla="*/ 511791 w 550352"/>
              <a:gd name="connsiteY30" fmla="*/ 266131 h 539087"/>
              <a:gd name="connsiteX31" fmla="*/ 498143 w 550352"/>
              <a:gd name="connsiteY31" fmla="*/ 272955 h 539087"/>
              <a:gd name="connsiteX32" fmla="*/ 484495 w 550352"/>
              <a:gd name="connsiteY32" fmla="*/ 259308 h 539087"/>
              <a:gd name="connsiteX33" fmla="*/ 481402 w 550352"/>
              <a:gd name="connsiteY33" fmla="*/ 245340 h 539087"/>
              <a:gd name="connsiteX34" fmla="*/ 464024 w 550352"/>
              <a:gd name="connsiteY34" fmla="*/ 259308 h 539087"/>
              <a:gd name="connsiteX35" fmla="*/ 464024 w 550352"/>
              <a:gd name="connsiteY35" fmla="*/ 283191 h 539087"/>
              <a:gd name="connsiteX36" fmla="*/ 429904 w 550352"/>
              <a:gd name="connsiteY36" fmla="*/ 286603 h 539087"/>
              <a:gd name="connsiteX37" fmla="*/ 418637 w 550352"/>
              <a:gd name="connsiteY37" fmla="*/ 310487 h 539087"/>
              <a:gd name="connsiteX38" fmla="*/ 436729 w 550352"/>
              <a:gd name="connsiteY38" fmla="*/ 321753 h 539087"/>
              <a:gd name="connsiteX39" fmla="*/ 440140 w 550352"/>
              <a:gd name="connsiteY39" fmla="*/ 354842 h 539087"/>
              <a:gd name="connsiteX40" fmla="*/ 395785 w 550352"/>
              <a:gd name="connsiteY40" fmla="*/ 351430 h 539087"/>
              <a:gd name="connsiteX41" fmla="*/ 395785 w 550352"/>
              <a:gd name="connsiteY41" fmla="*/ 378725 h 539087"/>
              <a:gd name="connsiteX42" fmla="*/ 386900 w 550352"/>
              <a:gd name="connsiteY42" fmla="*/ 399197 h 539087"/>
              <a:gd name="connsiteX43" fmla="*/ 351430 w 550352"/>
              <a:gd name="connsiteY43" fmla="*/ 406021 h 539087"/>
              <a:gd name="connsiteX44" fmla="*/ 344606 w 550352"/>
              <a:gd name="connsiteY44" fmla="*/ 433317 h 539087"/>
              <a:gd name="connsiteX45" fmla="*/ 341194 w 550352"/>
              <a:gd name="connsiteY45" fmla="*/ 450376 h 539087"/>
              <a:gd name="connsiteX46" fmla="*/ 310486 w 550352"/>
              <a:gd name="connsiteY46" fmla="*/ 433317 h 539087"/>
              <a:gd name="connsiteX47" fmla="*/ 324774 w 550352"/>
              <a:gd name="connsiteY47" fmla="*/ 419988 h 539087"/>
              <a:gd name="connsiteX48" fmla="*/ 286603 w 550352"/>
              <a:gd name="connsiteY48" fmla="*/ 385549 h 539087"/>
              <a:gd name="connsiteX49" fmla="*/ 283191 w 550352"/>
              <a:gd name="connsiteY49" fmla="*/ 406021 h 539087"/>
              <a:gd name="connsiteX50" fmla="*/ 259307 w 550352"/>
              <a:gd name="connsiteY50" fmla="*/ 426493 h 539087"/>
              <a:gd name="connsiteX51" fmla="*/ 238836 w 550352"/>
              <a:gd name="connsiteY51" fmla="*/ 433317 h 539087"/>
              <a:gd name="connsiteX52" fmla="*/ 221776 w 550352"/>
              <a:gd name="connsiteY52" fmla="*/ 440140 h 539087"/>
              <a:gd name="connsiteX53" fmla="*/ 202654 w 550352"/>
              <a:gd name="connsiteY53" fmla="*/ 455139 h 539087"/>
              <a:gd name="connsiteX54" fmla="*/ 184244 w 550352"/>
              <a:gd name="connsiteY54" fmla="*/ 464024 h 539087"/>
              <a:gd name="connsiteX55" fmla="*/ 170597 w 550352"/>
              <a:gd name="connsiteY55" fmla="*/ 464024 h 539087"/>
              <a:gd name="connsiteX56" fmla="*/ 139889 w 550352"/>
              <a:gd name="connsiteY56" fmla="*/ 467436 h 539087"/>
              <a:gd name="connsiteX57" fmla="*/ 139889 w 550352"/>
              <a:gd name="connsiteY57" fmla="*/ 487908 h 539087"/>
              <a:gd name="connsiteX58" fmla="*/ 139889 w 550352"/>
              <a:gd name="connsiteY58" fmla="*/ 501555 h 539087"/>
              <a:gd name="connsiteX59" fmla="*/ 116006 w 550352"/>
              <a:gd name="connsiteY59" fmla="*/ 491320 h 539087"/>
              <a:gd name="connsiteX60" fmla="*/ 122830 w 550352"/>
              <a:gd name="connsiteY60" fmla="*/ 539087 h 539087"/>
              <a:gd name="connsiteX61" fmla="*/ 94504 w 550352"/>
              <a:gd name="connsiteY61" fmla="*/ 511472 h 539087"/>
              <a:gd name="connsiteX62" fmla="*/ 58003 w 550352"/>
              <a:gd name="connsiteY62" fmla="*/ 528851 h 539087"/>
              <a:gd name="connsiteX63" fmla="*/ 60065 w 550352"/>
              <a:gd name="connsiteY63" fmla="*/ 509410 h 539087"/>
              <a:gd name="connsiteX64" fmla="*/ 61415 w 550352"/>
              <a:gd name="connsiteY64" fmla="*/ 481084 h 539087"/>
              <a:gd name="connsiteX65" fmla="*/ 32840 w 550352"/>
              <a:gd name="connsiteY65" fmla="*/ 476322 h 539087"/>
              <a:gd name="connsiteX66" fmla="*/ 50858 w 550352"/>
              <a:gd name="connsiteY66" fmla="*/ 449665 h 539087"/>
              <a:gd name="connsiteX67" fmla="*/ 0 w 550352"/>
              <a:gd name="connsiteY67" fmla="*/ 409433 h 539087"/>
              <a:gd name="connsiteX68" fmla="*/ 29676 w 550352"/>
              <a:gd name="connsiteY68" fmla="*/ 384199 h 539087"/>
              <a:gd name="connsiteX69" fmla="*/ 0 w 550352"/>
              <a:gd name="connsiteY69" fmla="*/ 355481 h 539087"/>
              <a:gd name="connsiteX70" fmla="*/ 44355 w 550352"/>
              <a:gd name="connsiteY70" fmla="*/ 320722 h 539087"/>
              <a:gd name="connsiteX71" fmla="*/ 39201 w 550352"/>
              <a:gd name="connsiteY71" fmla="*/ 298189 h 539087"/>
              <a:gd name="connsiteX72" fmla="*/ 44355 w 550352"/>
              <a:gd name="connsiteY72" fmla="*/ 269543 h 539087"/>
              <a:gd name="connsiteX73" fmla="*/ 50859 w 550352"/>
              <a:gd name="connsiteY73" fmla="*/ 260339 h 539087"/>
              <a:gd name="connsiteX74" fmla="*/ 54591 w 550352"/>
              <a:gd name="connsiteY74" fmla="*/ 225188 h 539087"/>
              <a:gd name="connsiteX75" fmla="*/ 35150 w 550352"/>
              <a:gd name="connsiteY75" fmla="*/ 214952 h 539087"/>
              <a:gd name="connsiteX76" fmla="*/ 39272 w 550352"/>
              <a:gd name="connsiteY76" fmla="*/ 194481 h 539087"/>
              <a:gd name="connsiteX77" fmla="*/ 14038 w 550352"/>
              <a:gd name="connsiteY77" fmla="*/ 149557 h 539087"/>
              <a:gd name="connsiteX78" fmla="*/ 45314 w 550352"/>
              <a:gd name="connsiteY78" fmla="*/ 143372 h 539087"/>
              <a:gd name="connsiteX79" fmla="*/ 73427 w 550352"/>
              <a:gd name="connsiteY79" fmla="*/ 148846 h 539087"/>
              <a:gd name="connsiteX80" fmla="*/ 135339 w 550352"/>
              <a:gd name="connsiteY80" fmla="*/ 144084 h 539087"/>
              <a:gd name="connsiteX81" fmla="*/ 156772 w 550352"/>
              <a:gd name="connsiteY81" fmla="*/ 129796 h 539087"/>
              <a:gd name="connsiteX82" fmla="*/ 135341 w 550352"/>
              <a:gd name="connsiteY82" fmla="*/ 108365 h 539087"/>
              <a:gd name="connsiteX83" fmla="*/ 205889 w 550352"/>
              <a:gd name="connsiteY83" fmla="*/ 52494 h 539087"/>
              <a:gd name="connsiteX84" fmla="*/ 168678 w 550352"/>
              <a:gd name="connsiteY84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5299 h 539087"/>
              <a:gd name="connsiteX14" fmla="*/ 402609 w 550352"/>
              <a:gd name="connsiteY14" fmla="*/ 44355 h 539087"/>
              <a:gd name="connsiteX15" fmla="*/ 375313 w 550352"/>
              <a:gd name="connsiteY15" fmla="*/ 27296 h 539087"/>
              <a:gd name="connsiteX16" fmla="*/ 426492 w 550352"/>
              <a:gd name="connsiteY16" fmla="*/ 0 h 539087"/>
              <a:gd name="connsiteX17" fmla="*/ 443552 w 550352"/>
              <a:gd name="connsiteY17" fmla="*/ 34120 h 539087"/>
              <a:gd name="connsiteX18" fmla="*/ 470847 w 550352"/>
              <a:gd name="connsiteY18" fmla="*/ 34120 h 539087"/>
              <a:gd name="connsiteX19" fmla="*/ 504967 w 550352"/>
              <a:gd name="connsiteY19" fmla="*/ 10236 h 539087"/>
              <a:gd name="connsiteX20" fmla="*/ 504967 w 550352"/>
              <a:gd name="connsiteY20" fmla="*/ 37531 h 539087"/>
              <a:gd name="connsiteX21" fmla="*/ 477671 w 550352"/>
              <a:gd name="connsiteY21" fmla="*/ 58003 h 539087"/>
              <a:gd name="connsiteX22" fmla="*/ 487907 w 550352"/>
              <a:gd name="connsiteY22" fmla="*/ 85299 h 539087"/>
              <a:gd name="connsiteX23" fmla="*/ 502194 w 550352"/>
              <a:gd name="connsiteY23" fmla="*/ 101327 h 539087"/>
              <a:gd name="connsiteX24" fmla="*/ 508379 w 550352"/>
              <a:gd name="connsiteY24" fmla="*/ 122830 h 539087"/>
              <a:gd name="connsiteX25" fmla="*/ 522027 w 550352"/>
              <a:gd name="connsiteY25" fmla="*/ 143302 h 539087"/>
              <a:gd name="connsiteX26" fmla="*/ 522027 w 550352"/>
              <a:gd name="connsiteY26" fmla="*/ 143302 h 539087"/>
              <a:gd name="connsiteX27" fmla="*/ 550352 w 550352"/>
              <a:gd name="connsiteY27" fmla="*/ 183534 h 539087"/>
              <a:gd name="connsiteX28" fmla="*/ 542498 w 550352"/>
              <a:gd name="connsiteY28" fmla="*/ 204717 h 539087"/>
              <a:gd name="connsiteX29" fmla="*/ 525439 w 550352"/>
              <a:gd name="connsiteY29" fmla="*/ 249072 h 539087"/>
              <a:gd name="connsiteX30" fmla="*/ 511791 w 550352"/>
              <a:gd name="connsiteY30" fmla="*/ 266131 h 539087"/>
              <a:gd name="connsiteX31" fmla="*/ 498143 w 550352"/>
              <a:gd name="connsiteY31" fmla="*/ 272955 h 539087"/>
              <a:gd name="connsiteX32" fmla="*/ 484495 w 550352"/>
              <a:gd name="connsiteY32" fmla="*/ 259308 h 539087"/>
              <a:gd name="connsiteX33" fmla="*/ 481402 w 550352"/>
              <a:gd name="connsiteY33" fmla="*/ 245340 h 539087"/>
              <a:gd name="connsiteX34" fmla="*/ 464024 w 550352"/>
              <a:gd name="connsiteY34" fmla="*/ 259308 h 539087"/>
              <a:gd name="connsiteX35" fmla="*/ 464024 w 550352"/>
              <a:gd name="connsiteY35" fmla="*/ 283191 h 539087"/>
              <a:gd name="connsiteX36" fmla="*/ 429904 w 550352"/>
              <a:gd name="connsiteY36" fmla="*/ 286603 h 539087"/>
              <a:gd name="connsiteX37" fmla="*/ 418637 w 550352"/>
              <a:gd name="connsiteY37" fmla="*/ 310487 h 539087"/>
              <a:gd name="connsiteX38" fmla="*/ 436729 w 550352"/>
              <a:gd name="connsiteY38" fmla="*/ 321753 h 539087"/>
              <a:gd name="connsiteX39" fmla="*/ 440140 w 550352"/>
              <a:gd name="connsiteY39" fmla="*/ 354842 h 539087"/>
              <a:gd name="connsiteX40" fmla="*/ 395785 w 550352"/>
              <a:gd name="connsiteY40" fmla="*/ 351430 h 539087"/>
              <a:gd name="connsiteX41" fmla="*/ 395785 w 550352"/>
              <a:gd name="connsiteY41" fmla="*/ 378725 h 539087"/>
              <a:gd name="connsiteX42" fmla="*/ 386900 w 550352"/>
              <a:gd name="connsiteY42" fmla="*/ 399197 h 539087"/>
              <a:gd name="connsiteX43" fmla="*/ 351430 w 550352"/>
              <a:gd name="connsiteY43" fmla="*/ 406021 h 539087"/>
              <a:gd name="connsiteX44" fmla="*/ 344606 w 550352"/>
              <a:gd name="connsiteY44" fmla="*/ 433317 h 539087"/>
              <a:gd name="connsiteX45" fmla="*/ 341194 w 550352"/>
              <a:gd name="connsiteY45" fmla="*/ 450376 h 539087"/>
              <a:gd name="connsiteX46" fmla="*/ 310486 w 550352"/>
              <a:gd name="connsiteY46" fmla="*/ 433317 h 539087"/>
              <a:gd name="connsiteX47" fmla="*/ 324774 w 550352"/>
              <a:gd name="connsiteY47" fmla="*/ 419988 h 539087"/>
              <a:gd name="connsiteX48" fmla="*/ 286603 w 550352"/>
              <a:gd name="connsiteY48" fmla="*/ 385549 h 539087"/>
              <a:gd name="connsiteX49" fmla="*/ 283191 w 550352"/>
              <a:gd name="connsiteY49" fmla="*/ 406021 h 539087"/>
              <a:gd name="connsiteX50" fmla="*/ 259307 w 550352"/>
              <a:gd name="connsiteY50" fmla="*/ 426493 h 539087"/>
              <a:gd name="connsiteX51" fmla="*/ 238836 w 550352"/>
              <a:gd name="connsiteY51" fmla="*/ 433317 h 539087"/>
              <a:gd name="connsiteX52" fmla="*/ 221776 w 550352"/>
              <a:gd name="connsiteY52" fmla="*/ 440140 h 539087"/>
              <a:gd name="connsiteX53" fmla="*/ 202654 w 550352"/>
              <a:gd name="connsiteY53" fmla="*/ 455139 h 539087"/>
              <a:gd name="connsiteX54" fmla="*/ 184244 w 550352"/>
              <a:gd name="connsiteY54" fmla="*/ 464024 h 539087"/>
              <a:gd name="connsiteX55" fmla="*/ 170597 w 550352"/>
              <a:gd name="connsiteY55" fmla="*/ 464024 h 539087"/>
              <a:gd name="connsiteX56" fmla="*/ 139889 w 550352"/>
              <a:gd name="connsiteY56" fmla="*/ 467436 h 539087"/>
              <a:gd name="connsiteX57" fmla="*/ 139889 w 550352"/>
              <a:gd name="connsiteY57" fmla="*/ 487908 h 539087"/>
              <a:gd name="connsiteX58" fmla="*/ 139889 w 550352"/>
              <a:gd name="connsiteY58" fmla="*/ 501555 h 539087"/>
              <a:gd name="connsiteX59" fmla="*/ 116006 w 550352"/>
              <a:gd name="connsiteY59" fmla="*/ 491320 h 539087"/>
              <a:gd name="connsiteX60" fmla="*/ 122830 w 550352"/>
              <a:gd name="connsiteY60" fmla="*/ 539087 h 539087"/>
              <a:gd name="connsiteX61" fmla="*/ 94504 w 550352"/>
              <a:gd name="connsiteY61" fmla="*/ 511472 h 539087"/>
              <a:gd name="connsiteX62" fmla="*/ 58003 w 550352"/>
              <a:gd name="connsiteY62" fmla="*/ 528851 h 539087"/>
              <a:gd name="connsiteX63" fmla="*/ 60065 w 550352"/>
              <a:gd name="connsiteY63" fmla="*/ 509410 h 539087"/>
              <a:gd name="connsiteX64" fmla="*/ 61415 w 550352"/>
              <a:gd name="connsiteY64" fmla="*/ 481084 h 539087"/>
              <a:gd name="connsiteX65" fmla="*/ 32840 w 550352"/>
              <a:gd name="connsiteY65" fmla="*/ 476322 h 539087"/>
              <a:gd name="connsiteX66" fmla="*/ 50858 w 550352"/>
              <a:gd name="connsiteY66" fmla="*/ 449665 h 539087"/>
              <a:gd name="connsiteX67" fmla="*/ 0 w 550352"/>
              <a:gd name="connsiteY67" fmla="*/ 409433 h 539087"/>
              <a:gd name="connsiteX68" fmla="*/ 29676 w 550352"/>
              <a:gd name="connsiteY68" fmla="*/ 384199 h 539087"/>
              <a:gd name="connsiteX69" fmla="*/ 0 w 550352"/>
              <a:gd name="connsiteY69" fmla="*/ 355481 h 539087"/>
              <a:gd name="connsiteX70" fmla="*/ 44355 w 550352"/>
              <a:gd name="connsiteY70" fmla="*/ 320722 h 539087"/>
              <a:gd name="connsiteX71" fmla="*/ 39201 w 550352"/>
              <a:gd name="connsiteY71" fmla="*/ 298189 h 539087"/>
              <a:gd name="connsiteX72" fmla="*/ 44355 w 550352"/>
              <a:gd name="connsiteY72" fmla="*/ 269543 h 539087"/>
              <a:gd name="connsiteX73" fmla="*/ 50859 w 550352"/>
              <a:gd name="connsiteY73" fmla="*/ 260339 h 539087"/>
              <a:gd name="connsiteX74" fmla="*/ 54591 w 550352"/>
              <a:gd name="connsiteY74" fmla="*/ 225188 h 539087"/>
              <a:gd name="connsiteX75" fmla="*/ 35150 w 550352"/>
              <a:gd name="connsiteY75" fmla="*/ 214952 h 539087"/>
              <a:gd name="connsiteX76" fmla="*/ 39272 w 550352"/>
              <a:gd name="connsiteY76" fmla="*/ 194481 h 539087"/>
              <a:gd name="connsiteX77" fmla="*/ 14038 w 550352"/>
              <a:gd name="connsiteY77" fmla="*/ 149557 h 539087"/>
              <a:gd name="connsiteX78" fmla="*/ 45314 w 550352"/>
              <a:gd name="connsiteY78" fmla="*/ 143372 h 539087"/>
              <a:gd name="connsiteX79" fmla="*/ 73427 w 550352"/>
              <a:gd name="connsiteY79" fmla="*/ 148846 h 539087"/>
              <a:gd name="connsiteX80" fmla="*/ 135339 w 550352"/>
              <a:gd name="connsiteY80" fmla="*/ 144084 h 539087"/>
              <a:gd name="connsiteX81" fmla="*/ 156772 w 550352"/>
              <a:gd name="connsiteY81" fmla="*/ 129796 h 539087"/>
              <a:gd name="connsiteX82" fmla="*/ 135341 w 550352"/>
              <a:gd name="connsiteY82" fmla="*/ 108365 h 539087"/>
              <a:gd name="connsiteX83" fmla="*/ 205889 w 550352"/>
              <a:gd name="connsiteY83" fmla="*/ 52494 h 539087"/>
              <a:gd name="connsiteX84" fmla="*/ 168678 w 550352"/>
              <a:gd name="connsiteY84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5299 h 539087"/>
              <a:gd name="connsiteX14" fmla="*/ 402609 w 550352"/>
              <a:gd name="connsiteY14" fmla="*/ 44355 h 539087"/>
              <a:gd name="connsiteX15" fmla="*/ 375313 w 550352"/>
              <a:gd name="connsiteY15" fmla="*/ 27296 h 539087"/>
              <a:gd name="connsiteX16" fmla="*/ 426492 w 550352"/>
              <a:gd name="connsiteY16" fmla="*/ 0 h 539087"/>
              <a:gd name="connsiteX17" fmla="*/ 443552 w 550352"/>
              <a:gd name="connsiteY17" fmla="*/ 34120 h 539087"/>
              <a:gd name="connsiteX18" fmla="*/ 470847 w 550352"/>
              <a:gd name="connsiteY18" fmla="*/ 34120 h 539087"/>
              <a:gd name="connsiteX19" fmla="*/ 495442 w 550352"/>
              <a:gd name="connsiteY19" fmla="*/ 10236 h 539087"/>
              <a:gd name="connsiteX20" fmla="*/ 504967 w 550352"/>
              <a:gd name="connsiteY20" fmla="*/ 37531 h 539087"/>
              <a:gd name="connsiteX21" fmla="*/ 477671 w 550352"/>
              <a:gd name="connsiteY21" fmla="*/ 58003 h 539087"/>
              <a:gd name="connsiteX22" fmla="*/ 487907 w 550352"/>
              <a:gd name="connsiteY22" fmla="*/ 85299 h 539087"/>
              <a:gd name="connsiteX23" fmla="*/ 502194 w 550352"/>
              <a:gd name="connsiteY23" fmla="*/ 101327 h 539087"/>
              <a:gd name="connsiteX24" fmla="*/ 508379 w 550352"/>
              <a:gd name="connsiteY24" fmla="*/ 122830 h 539087"/>
              <a:gd name="connsiteX25" fmla="*/ 522027 w 550352"/>
              <a:gd name="connsiteY25" fmla="*/ 143302 h 539087"/>
              <a:gd name="connsiteX26" fmla="*/ 522027 w 550352"/>
              <a:gd name="connsiteY26" fmla="*/ 143302 h 539087"/>
              <a:gd name="connsiteX27" fmla="*/ 550352 w 550352"/>
              <a:gd name="connsiteY27" fmla="*/ 183534 h 539087"/>
              <a:gd name="connsiteX28" fmla="*/ 542498 w 550352"/>
              <a:gd name="connsiteY28" fmla="*/ 204717 h 539087"/>
              <a:gd name="connsiteX29" fmla="*/ 525439 w 550352"/>
              <a:gd name="connsiteY29" fmla="*/ 249072 h 539087"/>
              <a:gd name="connsiteX30" fmla="*/ 511791 w 550352"/>
              <a:gd name="connsiteY30" fmla="*/ 266131 h 539087"/>
              <a:gd name="connsiteX31" fmla="*/ 498143 w 550352"/>
              <a:gd name="connsiteY31" fmla="*/ 272955 h 539087"/>
              <a:gd name="connsiteX32" fmla="*/ 484495 w 550352"/>
              <a:gd name="connsiteY32" fmla="*/ 259308 h 539087"/>
              <a:gd name="connsiteX33" fmla="*/ 481402 w 550352"/>
              <a:gd name="connsiteY33" fmla="*/ 245340 h 539087"/>
              <a:gd name="connsiteX34" fmla="*/ 464024 w 550352"/>
              <a:gd name="connsiteY34" fmla="*/ 259308 h 539087"/>
              <a:gd name="connsiteX35" fmla="*/ 464024 w 550352"/>
              <a:gd name="connsiteY35" fmla="*/ 283191 h 539087"/>
              <a:gd name="connsiteX36" fmla="*/ 429904 w 550352"/>
              <a:gd name="connsiteY36" fmla="*/ 286603 h 539087"/>
              <a:gd name="connsiteX37" fmla="*/ 418637 w 550352"/>
              <a:gd name="connsiteY37" fmla="*/ 310487 h 539087"/>
              <a:gd name="connsiteX38" fmla="*/ 436729 w 550352"/>
              <a:gd name="connsiteY38" fmla="*/ 321753 h 539087"/>
              <a:gd name="connsiteX39" fmla="*/ 440140 w 550352"/>
              <a:gd name="connsiteY39" fmla="*/ 354842 h 539087"/>
              <a:gd name="connsiteX40" fmla="*/ 395785 w 550352"/>
              <a:gd name="connsiteY40" fmla="*/ 351430 h 539087"/>
              <a:gd name="connsiteX41" fmla="*/ 395785 w 550352"/>
              <a:gd name="connsiteY41" fmla="*/ 378725 h 539087"/>
              <a:gd name="connsiteX42" fmla="*/ 386900 w 550352"/>
              <a:gd name="connsiteY42" fmla="*/ 399197 h 539087"/>
              <a:gd name="connsiteX43" fmla="*/ 351430 w 550352"/>
              <a:gd name="connsiteY43" fmla="*/ 406021 h 539087"/>
              <a:gd name="connsiteX44" fmla="*/ 344606 w 550352"/>
              <a:gd name="connsiteY44" fmla="*/ 433317 h 539087"/>
              <a:gd name="connsiteX45" fmla="*/ 341194 w 550352"/>
              <a:gd name="connsiteY45" fmla="*/ 450376 h 539087"/>
              <a:gd name="connsiteX46" fmla="*/ 310486 w 550352"/>
              <a:gd name="connsiteY46" fmla="*/ 433317 h 539087"/>
              <a:gd name="connsiteX47" fmla="*/ 324774 w 550352"/>
              <a:gd name="connsiteY47" fmla="*/ 419988 h 539087"/>
              <a:gd name="connsiteX48" fmla="*/ 286603 w 550352"/>
              <a:gd name="connsiteY48" fmla="*/ 385549 h 539087"/>
              <a:gd name="connsiteX49" fmla="*/ 283191 w 550352"/>
              <a:gd name="connsiteY49" fmla="*/ 406021 h 539087"/>
              <a:gd name="connsiteX50" fmla="*/ 259307 w 550352"/>
              <a:gd name="connsiteY50" fmla="*/ 426493 h 539087"/>
              <a:gd name="connsiteX51" fmla="*/ 238836 w 550352"/>
              <a:gd name="connsiteY51" fmla="*/ 433317 h 539087"/>
              <a:gd name="connsiteX52" fmla="*/ 221776 w 550352"/>
              <a:gd name="connsiteY52" fmla="*/ 440140 h 539087"/>
              <a:gd name="connsiteX53" fmla="*/ 202654 w 550352"/>
              <a:gd name="connsiteY53" fmla="*/ 455139 h 539087"/>
              <a:gd name="connsiteX54" fmla="*/ 184244 w 550352"/>
              <a:gd name="connsiteY54" fmla="*/ 464024 h 539087"/>
              <a:gd name="connsiteX55" fmla="*/ 170597 w 550352"/>
              <a:gd name="connsiteY55" fmla="*/ 464024 h 539087"/>
              <a:gd name="connsiteX56" fmla="*/ 139889 w 550352"/>
              <a:gd name="connsiteY56" fmla="*/ 467436 h 539087"/>
              <a:gd name="connsiteX57" fmla="*/ 139889 w 550352"/>
              <a:gd name="connsiteY57" fmla="*/ 487908 h 539087"/>
              <a:gd name="connsiteX58" fmla="*/ 139889 w 550352"/>
              <a:gd name="connsiteY58" fmla="*/ 501555 h 539087"/>
              <a:gd name="connsiteX59" fmla="*/ 116006 w 550352"/>
              <a:gd name="connsiteY59" fmla="*/ 491320 h 539087"/>
              <a:gd name="connsiteX60" fmla="*/ 122830 w 550352"/>
              <a:gd name="connsiteY60" fmla="*/ 539087 h 539087"/>
              <a:gd name="connsiteX61" fmla="*/ 94504 w 550352"/>
              <a:gd name="connsiteY61" fmla="*/ 511472 h 539087"/>
              <a:gd name="connsiteX62" fmla="*/ 58003 w 550352"/>
              <a:gd name="connsiteY62" fmla="*/ 528851 h 539087"/>
              <a:gd name="connsiteX63" fmla="*/ 60065 w 550352"/>
              <a:gd name="connsiteY63" fmla="*/ 509410 h 539087"/>
              <a:gd name="connsiteX64" fmla="*/ 61415 w 550352"/>
              <a:gd name="connsiteY64" fmla="*/ 481084 h 539087"/>
              <a:gd name="connsiteX65" fmla="*/ 32840 w 550352"/>
              <a:gd name="connsiteY65" fmla="*/ 476322 h 539087"/>
              <a:gd name="connsiteX66" fmla="*/ 50858 w 550352"/>
              <a:gd name="connsiteY66" fmla="*/ 449665 h 539087"/>
              <a:gd name="connsiteX67" fmla="*/ 0 w 550352"/>
              <a:gd name="connsiteY67" fmla="*/ 409433 h 539087"/>
              <a:gd name="connsiteX68" fmla="*/ 29676 w 550352"/>
              <a:gd name="connsiteY68" fmla="*/ 384199 h 539087"/>
              <a:gd name="connsiteX69" fmla="*/ 0 w 550352"/>
              <a:gd name="connsiteY69" fmla="*/ 355481 h 539087"/>
              <a:gd name="connsiteX70" fmla="*/ 44355 w 550352"/>
              <a:gd name="connsiteY70" fmla="*/ 320722 h 539087"/>
              <a:gd name="connsiteX71" fmla="*/ 39201 w 550352"/>
              <a:gd name="connsiteY71" fmla="*/ 298189 h 539087"/>
              <a:gd name="connsiteX72" fmla="*/ 44355 w 550352"/>
              <a:gd name="connsiteY72" fmla="*/ 269543 h 539087"/>
              <a:gd name="connsiteX73" fmla="*/ 50859 w 550352"/>
              <a:gd name="connsiteY73" fmla="*/ 260339 h 539087"/>
              <a:gd name="connsiteX74" fmla="*/ 54591 w 550352"/>
              <a:gd name="connsiteY74" fmla="*/ 225188 h 539087"/>
              <a:gd name="connsiteX75" fmla="*/ 35150 w 550352"/>
              <a:gd name="connsiteY75" fmla="*/ 214952 h 539087"/>
              <a:gd name="connsiteX76" fmla="*/ 39272 w 550352"/>
              <a:gd name="connsiteY76" fmla="*/ 194481 h 539087"/>
              <a:gd name="connsiteX77" fmla="*/ 14038 w 550352"/>
              <a:gd name="connsiteY77" fmla="*/ 149557 h 539087"/>
              <a:gd name="connsiteX78" fmla="*/ 45314 w 550352"/>
              <a:gd name="connsiteY78" fmla="*/ 143372 h 539087"/>
              <a:gd name="connsiteX79" fmla="*/ 73427 w 550352"/>
              <a:gd name="connsiteY79" fmla="*/ 148846 h 539087"/>
              <a:gd name="connsiteX80" fmla="*/ 135339 w 550352"/>
              <a:gd name="connsiteY80" fmla="*/ 144084 h 539087"/>
              <a:gd name="connsiteX81" fmla="*/ 156772 w 550352"/>
              <a:gd name="connsiteY81" fmla="*/ 129796 h 539087"/>
              <a:gd name="connsiteX82" fmla="*/ 135341 w 550352"/>
              <a:gd name="connsiteY82" fmla="*/ 108365 h 539087"/>
              <a:gd name="connsiteX83" fmla="*/ 205889 w 550352"/>
              <a:gd name="connsiteY83" fmla="*/ 52494 h 539087"/>
              <a:gd name="connsiteX84" fmla="*/ 168678 w 550352"/>
              <a:gd name="connsiteY84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5299 h 539087"/>
              <a:gd name="connsiteX14" fmla="*/ 402609 w 550352"/>
              <a:gd name="connsiteY14" fmla="*/ 44355 h 539087"/>
              <a:gd name="connsiteX15" fmla="*/ 375313 w 550352"/>
              <a:gd name="connsiteY15" fmla="*/ 27296 h 539087"/>
              <a:gd name="connsiteX16" fmla="*/ 436017 w 550352"/>
              <a:gd name="connsiteY16" fmla="*/ 0 h 539087"/>
              <a:gd name="connsiteX17" fmla="*/ 443552 w 550352"/>
              <a:gd name="connsiteY17" fmla="*/ 34120 h 539087"/>
              <a:gd name="connsiteX18" fmla="*/ 470847 w 550352"/>
              <a:gd name="connsiteY18" fmla="*/ 34120 h 539087"/>
              <a:gd name="connsiteX19" fmla="*/ 495442 w 550352"/>
              <a:gd name="connsiteY19" fmla="*/ 10236 h 539087"/>
              <a:gd name="connsiteX20" fmla="*/ 504967 w 550352"/>
              <a:gd name="connsiteY20" fmla="*/ 37531 h 539087"/>
              <a:gd name="connsiteX21" fmla="*/ 477671 w 550352"/>
              <a:gd name="connsiteY21" fmla="*/ 58003 h 539087"/>
              <a:gd name="connsiteX22" fmla="*/ 487907 w 550352"/>
              <a:gd name="connsiteY22" fmla="*/ 85299 h 539087"/>
              <a:gd name="connsiteX23" fmla="*/ 502194 w 550352"/>
              <a:gd name="connsiteY23" fmla="*/ 101327 h 539087"/>
              <a:gd name="connsiteX24" fmla="*/ 508379 w 550352"/>
              <a:gd name="connsiteY24" fmla="*/ 122830 h 539087"/>
              <a:gd name="connsiteX25" fmla="*/ 522027 w 550352"/>
              <a:gd name="connsiteY25" fmla="*/ 143302 h 539087"/>
              <a:gd name="connsiteX26" fmla="*/ 522027 w 550352"/>
              <a:gd name="connsiteY26" fmla="*/ 143302 h 539087"/>
              <a:gd name="connsiteX27" fmla="*/ 550352 w 550352"/>
              <a:gd name="connsiteY27" fmla="*/ 183534 h 539087"/>
              <a:gd name="connsiteX28" fmla="*/ 542498 w 550352"/>
              <a:gd name="connsiteY28" fmla="*/ 204717 h 539087"/>
              <a:gd name="connsiteX29" fmla="*/ 525439 w 550352"/>
              <a:gd name="connsiteY29" fmla="*/ 249072 h 539087"/>
              <a:gd name="connsiteX30" fmla="*/ 511791 w 550352"/>
              <a:gd name="connsiteY30" fmla="*/ 266131 h 539087"/>
              <a:gd name="connsiteX31" fmla="*/ 498143 w 550352"/>
              <a:gd name="connsiteY31" fmla="*/ 272955 h 539087"/>
              <a:gd name="connsiteX32" fmla="*/ 484495 w 550352"/>
              <a:gd name="connsiteY32" fmla="*/ 259308 h 539087"/>
              <a:gd name="connsiteX33" fmla="*/ 481402 w 550352"/>
              <a:gd name="connsiteY33" fmla="*/ 245340 h 539087"/>
              <a:gd name="connsiteX34" fmla="*/ 464024 w 550352"/>
              <a:gd name="connsiteY34" fmla="*/ 259308 h 539087"/>
              <a:gd name="connsiteX35" fmla="*/ 464024 w 550352"/>
              <a:gd name="connsiteY35" fmla="*/ 283191 h 539087"/>
              <a:gd name="connsiteX36" fmla="*/ 429904 w 550352"/>
              <a:gd name="connsiteY36" fmla="*/ 286603 h 539087"/>
              <a:gd name="connsiteX37" fmla="*/ 418637 w 550352"/>
              <a:gd name="connsiteY37" fmla="*/ 310487 h 539087"/>
              <a:gd name="connsiteX38" fmla="*/ 436729 w 550352"/>
              <a:gd name="connsiteY38" fmla="*/ 321753 h 539087"/>
              <a:gd name="connsiteX39" fmla="*/ 440140 w 550352"/>
              <a:gd name="connsiteY39" fmla="*/ 354842 h 539087"/>
              <a:gd name="connsiteX40" fmla="*/ 395785 w 550352"/>
              <a:gd name="connsiteY40" fmla="*/ 351430 h 539087"/>
              <a:gd name="connsiteX41" fmla="*/ 395785 w 550352"/>
              <a:gd name="connsiteY41" fmla="*/ 378725 h 539087"/>
              <a:gd name="connsiteX42" fmla="*/ 386900 w 550352"/>
              <a:gd name="connsiteY42" fmla="*/ 399197 h 539087"/>
              <a:gd name="connsiteX43" fmla="*/ 351430 w 550352"/>
              <a:gd name="connsiteY43" fmla="*/ 406021 h 539087"/>
              <a:gd name="connsiteX44" fmla="*/ 344606 w 550352"/>
              <a:gd name="connsiteY44" fmla="*/ 433317 h 539087"/>
              <a:gd name="connsiteX45" fmla="*/ 341194 w 550352"/>
              <a:gd name="connsiteY45" fmla="*/ 450376 h 539087"/>
              <a:gd name="connsiteX46" fmla="*/ 310486 w 550352"/>
              <a:gd name="connsiteY46" fmla="*/ 433317 h 539087"/>
              <a:gd name="connsiteX47" fmla="*/ 324774 w 550352"/>
              <a:gd name="connsiteY47" fmla="*/ 419988 h 539087"/>
              <a:gd name="connsiteX48" fmla="*/ 286603 w 550352"/>
              <a:gd name="connsiteY48" fmla="*/ 385549 h 539087"/>
              <a:gd name="connsiteX49" fmla="*/ 283191 w 550352"/>
              <a:gd name="connsiteY49" fmla="*/ 406021 h 539087"/>
              <a:gd name="connsiteX50" fmla="*/ 259307 w 550352"/>
              <a:gd name="connsiteY50" fmla="*/ 426493 h 539087"/>
              <a:gd name="connsiteX51" fmla="*/ 238836 w 550352"/>
              <a:gd name="connsiteY51" fmla="*/ 433317 h 539087"/>
              <a:gd name="connsiteX52" fmla="*/ 221776 w 550352"/>
              <a:gd name="connsiteY52" fmla="*/ 440140 h 539087"/>
              <a:gd name="connsiteX53" fmla="*/ 202654 w 550352"/>
              <a:gd name="connsiteY53" fmla="*/ 455139 h 539087"/>
              <a:gd name="connsiteX54" fmla="*/ 184244 w 550352"/>
              <a:gd name="connsiteY54" fmla="*/ 464024 h 539087"/>
              <a:gd name="connsiteX55" fmla="*/ 170597 w 550352"/>
              <a:gd name="connsiteY55" fmla="*/ 464024 h 539087"/>
              <a:gd name="connsiteX56" fmla="*/ 139889 w 550352"/>
              <a:gd name="connsiteY56" fmla="*/ 467436 h 539087"/>
              <a:gd name="connsiteX57" fmla="*/ 139889 w 550352"/>
              <a:gd name="connsiteY57" fmla="*/ 487908 h 539087"/>
              <a:gd name="connsiteX58" fmla="*/ 139889 w 550352"/>
              <a:gd name="connsiteY58" fmla="*/ 501555 h 539087"/>
              <a:gd name="connsiteX59" fmla="*/ 116006 w 550352"/>
              <a:gd name="connsiteY59" fmla="*/ 491320 h 539087"/>
              <a:gd name="connsiteX60" fmla="*/ 122830 w 550352"/>
              <a:gd name="connsiteY60" fmla="*/ 539087 h 539087"/>
              <a:gd name="connsiteX61" fmla="*/ 94504 w 550352"/>
              <a:gd name="connsiteY61" fmla="*/ 511472 h 539087"/>
              <a:gd name="connsiteX62" fmla="*/ 58003 w 550352"/>
              <a:gd name="connsiteY62" fmla="*/ 528851 h 539087"/>
              <a:gd name="connsiteX63" fmla="*/ 60065 w 550352"/>
              <a:gd name="connsiteY63" fmla="*/ 509410 h 539087"/>
              <a:gd name="connsiteX64" fmla="*/ 61415 w 550352"/>
              <a:gd name="connsiteY64" fmla="*/ 481084 h 539087"/>
              <a:gd name="connsiteX65" fmla="*/ 32840 w 550352"/>
              <a:gd name="connsiteY65" fmla="*/ 476322 h 539087"/>
              <a:gd name="connsiteX66" fmla="*/ 50858 w 550352"/>
              <a:gd name="connsiteY66" fmla="*/ 449665 h 539087"/>
              <a:gd name="connsiteX67" fmla="*/ 0 w 550352"/>
              <a:gd name="connsiteY67" fmla="*/ 409433 h 539087"/>
              <a:gd name="connsiteX68" fmla="*/ 29676 w 550352"/>
              <a:gd name="connsiteY68" fmla="*/ 384199 h 539087"/>
              <a:gd name="connsiteX69" fmla="*/ 0 w 550352"/>
              <a:gd name="connsiteY69" fmla="*/ 355481 h 539087"/>
              <a:gd name="connsiteX70" fmla="*/ 44355 w 550352"/>
              <a:gd name="connsiteY70" fmla="*/ 320722 h 539087"/>
              <a:gd name="connsiteX71" fmla="*/ 39201 w 550352"/>
              <a:gd name="connsiteY71" fmla="*/ 298189 h 539087"/>
              <a:gd name="connsiteX72" fmla="*/ 44355 w 550352"/>
              <a:gd name="connsiteY72" fmla="*/ 269543 h 539087"/>
              <a:gd name="connsiteX73" fmla="*/ 50859 w 550352"/>
              <a:gd name="connsiteY73" fmla="*/ 260339 h 539087"/>
              <a:gd name="connsiteX74" fmla="*/ 54591 w 550352"/>
              <a:gd name="connsiteY74" fmla="*/ 225188 h 539087"/>
              <a:gd name="connsiteX75" fmla="*/ 35150 w 550352"/>
              <a:gd name="connsiteY75" fmla="*/ 214952 h 539087"/>
              <a:gd name="connsiteX76" fmla="*/ 39272 w 550352"/>
              <a:gd name="connsiteY76" fmla="*/ 194481 h 539087"/>
              <a:gd name="connsiteX77" fmla="*/ 14038 w 550352"/>
              <a:gd name="connsiteY77" fmla="*/ 149557 h 539087"/>
              <a:gd name="connsiteX78" fmla="*/ 45314 w 550352"/>
              <a:gd name="connsiteY78" fmla="*/ 143372 h 539087"/>
              <a:gd name="connsiteX79" fmla="*/ 73427 w 550352"/>
              <a:gd name="connsiteY79" fmla="*/ 148846 h 539087"/>
              <a:gd name="connsiteX80" fmla="*/ 135339 w 550352"/>
              <a:gd name="connsiteY80" fmla="*/ 144084 h 539087"/>
              <a:gd name="connsiteX81" fmla="*/ 156772 w 550352"/>
              <a:gd name="connsiteY81" fmla="*/ 129796 h 539087"/>
              <a:gd name="connsiteX82" fmla="*/ 135341 w 550352"/>
              <a:gd name="connsiteY82" fmla="*/ 108365 h 539087"/>
              <a:gd name="connsiteX83" fmla="*/ 205889 w 550352"/>
              <a:gd name="connsiteY83" fmla="*/ 52494 h 539087"/>
              <a:gd name="connsiteX84" fmla="*/ 168678 w 550352"/>
              <a:gd name="connsiteY84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0537 h 539087"/>
              <a:gd name="connsiteX14" fmla="*/ 402609 w 550352"/>
              <a:gd name="connsiteY14" fmla="*/ 44355 h 539087"/>
              <a:gd name="connsiteX15" fmla="*/ 375313 w 550352"/>
              <a:gd name="connsiteY15" fmla="*/ 27296 h 539087"/>
              <a:gd name="connsiteX16" fmla="*/ 436017 w 550352"/>
              <a:gd name="connsiteY16" fmla="*/ 0 h 539087"/>
              <a:gd name="connsiteX17" fmla="*/ 443552 w 550352"/>
              <a:gd name="connsiteY17" fmla="*/ 34120 h 539087"/>
              <a:gd name="connsiteX18" fmla="*/ 470847 w 550352"/>
              <a:gd name="connsiteY18" fmla="*/ 34120 h 539087"/>
              <a:gd name="connsiteX19" fmla="*/ 495442 w 550352"/>
              <a:gd name="connsiteY19" fmla="*/ 10236 h 539087"/>
              <a:gd name="connsiteX20" fmla="*/ 504967 w 550352"/>
              <a:gd name="connsiteY20" fmla="*/ 37531 h 539087"/>
              <a:gd name="connsiteX21" fmla="*/ 477671 w 550352"/>
              <a:gd name="connsiteY21" fmla="*/ 58003 h 539087"/>
              <a:gd name="connsiteX22" fmla="*/ 487907 w 550352"/>
              <a:gd name="connsiteY22" fmla="*/ 85299 h 539087"/>
              <a:gd name="connsiteX23" fmla="*/ 502194 w 550352"/>
              <a:gd name="connsiteY23" fmla="*/ 101327 h 539087"/>
              <a:gd name="connsiteX24" fmla="*/ 508379 w 550352"/>
              <a:gd name="connsiteY24" fmla="*/ 122830 h 539087"/>
              <a:gd name="connsiteX25" fmla="*/ 522027 w 550352"/>
              <a:gd name="connsiteY25" fmla="*/ 143302 h 539087"/>
              <a:gd name="connsiteX26" fmla="*/ 522027 w 550352"/>
              <a:gd name="connsiteY26" fmla="*/ 143302 h 539087"/>
              <a:gd name="connsiteX27" fmla="*/ 550352 w 550352"/>
              <a:gd name="connsiteY27" fmla="*/ 183534 h 539087"/>
              <a:gd name="connsiteX28" fmla="*/ 542498 w 550352"/>
              <a:gd name="connsiteY28" fmla="*/ 204717 h 539087"/>
              <a:gd name="connsiteX29" fmla="*/ 525439 w 550352"/>
              <a:gd name="connsiteY29" fmla="*/ 249072 h 539087"/>
              <a:gd name="connsiteX30" fmla="*/ 511791 w 550352"/>
              <a:gd name="connsiteY30" fmla="*/ 266131 h 539087"/>
              <a:gd name="connsiteX31" fmla="*/ 498143 w 550352"/>
              <a:gd name="connsiteY31" fmla="*/ 272955 h 539087"/>
              <a:gd name="connsiteX32" fmla="*/ 484495 w 550352"/>
              <a:gd name="connsiteY32" fmla="*/ 259308 h 539087"/>
              <a:gd name="connsiteX33" fmla="*/ 481402 w 550352"/>
              <a:gd name="connsiteY33" fmla="*/ 245340 h 539087"/>
              <a:gd name="connsiteX34" fmla="*/ 464024 w 550352"/>
              <a:gd name="connsiteY34" fmla="*/ 259308 h 539087"/>
              <a:gd name="connsiteX35" fmla="*/ 464024 w 550352"/>
              <a:gd name="connsiteY35" fmla="*/ 283191 h 539087"/>
              <a:gd name="connsiteX36" fmla="*/ 429904 w 550352"/>
              <a:gd name="connsiteY36" fmla="*/ 286603 h 539087"/>
              <a:gd name="connsiteX37" fmla="*/ 418637 w 550352"/>
              <a:gd name="connsiteY37" fmla="*/ 310487 h 539087"/>
              <a:gd name="connsiteX38" fmla="*/ 436729 w 550352"/>
              <a:gd name="connsiteY38" fmla="*/ 321753 h 539087"/>
              <a:gd name="connsiteX39" fmla="*/ 440140 w 550352"/>
              <a:gd name="connsiteY39" fmla="*/ 354842 h 539087"/>
              <a:gd name="connsiteX40" fmla="*/ 395785 w 550352"/>
              <a:gd name="connsiteY40" fmla="*/ 351430 h 539087"/>
              <a:gd name="connsiteX41" fmla="*/ 395785 w 550352"/>
              <a:gd name="connsiteY41" fmla="*/ 378725 h 539087"/>
              <a:gd name="connsiteX42" fmla="*/ 386900 w 550352"/>
              <a:gd name="connsiteY42" fmla="*/ 399197 h 539087"/>
              <a:gd name="connsiteX43" fmla="*/ 351430 w 550352"/>
              <a:gd name="connsiteY43" fmla="*/ 406021 h 539087"/>
              <a:gd name="connsiteX44" fmla="*/ 344606 w 550352"/>
              <a:gd name="connsiteY44" fmla="*/ 433317 h 539087"/>
              <a:gd name="connsiteX45" fmla="*/ 341194 w 550352"/>
              <a:gd name="connsiteY45" fmla="*/ 450376 h 539087"/>
              <a:gd name="connsiteX46" fmla="*/ 310486 w 550352"/>
              <a:gd name="connsiteY46" fmla="*/ 433317 h 539087"/>
              <a:gd name="connsiteX47" fmla="*/ 324774 w 550352"/>
              <a:gd name="connsiteY47" fmla="*/ 419988 h 539087"/>
              <a:gd name="connsiteX48" fmla="*/ 286603 w 550352"/>
              <a:gd name="connsiteY48" fmla="*/ 385549 h 539087"/>
              <a:gd name="connsiteX49" fmla="*/ 283191 w 550352"/>
              <a:gd name="connsiteY49" fmla="*/ 406021 h 539087"/>
              <a:gd name="connsiteX50" fmla="*/ 259307 w 550352"/>
              <a:gd name="connsiteY50" fmla="*/ 426493 h 539087"/>
              <a:gd name="connsiteX51" fmla="*/ 238836 w 550352"/>
              <a:gd name="connsiteY51" fmla="*/ 433317 h 539087"/>
              <a:gd name="connsiteX52" fmla="*/ 221776 w 550352"/>
              <a:gd name="connsiteY52" fmla="*/ 440140 h 539087"/>
              <a:gd name="connsiteX53" fmla="*/ 202654 w 550352"/>
              <a:gd name="connsiteY53" fmla="*/ 455139 h 539087"/>
              <a:gd name="connsiteX54" fmla="*/ 184244 w 550352"/>
              <a:gd name="connsiteY54" fmla="*/ 464024 h 539087"/>
              <a:gd name="connsiteX55" fmla="*/ 170597 w 550352"/>
              <a:gd name="connsiteY55" fmla="*/ 464024 h 539087"/>
              <a:gd name="connsiteX56" fmla="*/ 139889 w 550352"/>
              <a:gd name="connsiteY56" fmla="*/ 467436 h 539087"/>
              <a:gd name="connsiteX57" fmla="*/ 139889 w 550352"/>
              <a:gd name="connsiteY57" fmla="*/ 487908 h 539087"/>
              <a:gd name="connsiteX58" fmla="*/ 139889 w 550352"/>
              <a:gd name="connsiteY58" fmla="*/ 501555 h 539087"/>
              <a:gd name="connsiteX59" fmla="*/ 116006 w 550352"/>
              <a:gd name="connsiteY59" fmla="*/ 491320 h 539087"/>
              <a:gd name="connsiteX60" fmla="*/ 122830 w 550352"/>
              <a:gd name="connsiteY60" fmla="*/ 539087 h 539087"/>
              <a:gd name="connsiteX61" fmla="*/ 94504 w 550352"/>
              <a:gd name="connsiteY61" fmla="*/ 511472 h 539087"/>
              <a:gd name="connsiteX62" fmla="*/ 58003 w 550352"/>
              <a:gd name="connsiteY62" fmla="*/ 528851 h 539087"/>
              <a:gd name="connsiteX63" fmla="*/ 60065 w 550352"/>
              <a:gd name="connsiteY63" fmla="*/ 509410 h 539087"/>
              <a:gd name="connsiteX64" fmla="*/ 61415 w 550352"/>
              <a:gd name="connsiteY64" fmla="*/ 481084 h 539087"/>
              <a:gd name="connsiteX65" fmla="*/ 32840 w 550352"/>
              <a:gd name="connsiteY65" fmla="*/ 476322 h 539087"/>
              <a:gd name="connsiteX66" fmla="*/ 50858 w 550352"/>
              <a:gd name="connsiteY66" fmla="*/ 449665 h 539087"/>
              <a:gd name="connsiteX67" fmla="*/ 0 w 550352"/>
              <a:gd name="connsiteY67" fmla="*/ 409433 h 539087"/>
              <a:gd name="connsiteX68" fmla="*/ 29676 w 550352"/>
              <a:gd name="connsiteY68" fmla="*/ 384199 h 539087"/>
              <a:gd name="connsiteX69" fmla="*/ 0 w 550352"/>
              <a:gd name="connsiteY69" fmla="*/ 355481 h 539087"/>
              <a:gd name="connsiteX70" fmla="*/ 44355 w 550352"/>
              <a:gd name="connsiteY70" fmla="*/ 320722 h 539087"/>
              <a:gd name="connsiteX71" fmla="*/ 39201 w 550352"/>
              <a:gd name="connsiteY71" fmla="*/ 298189 h 539087"/>
              <a:gd name="connsiteX72" fmla="*/ 44355 w 550352"/>
              <a:gd name="connsiteY72" fmla="*/ 269543 h 539087"/>
              <a:gd name="connsiteX73" fmla="*/ 50859 w 550352"/>
              <a:gd name="connsiteY73" fmla="*/ 260339 h 539087"/>
              <a:gd name="connsiteX74" fmla="*/ 54591 w 550352"/>
              <a:gd name="connsiteY74" fmla="*/ 225188 h 539087"/>
              <a:gd name="connsiteX75" fmla="*/ 35150 w 550352"/>
              <a:gd name="connsiteY75" fmla="*/ 214952 h 539087"/>
              <a:gd name="connsiteX76" fmla="*/ 39272 w 550352"/>
              <a:gd name="connsiteY76" fmla="*/ 194481 h 539087"/>
              <a:gd name="connsiteX77" fmla="*/ 14038 w 550352"/>
              <a:gd name="connsiteY77" fmla="*/ 149557 h 539087"/>
              <a:gd name="connsiteX78" fmla="*/ 45314 w 550352"/>
              <a:gd name="connsiteY78" fmla="*/ 143372 h 539087"/>
              <a:gd name="connsiteX79" fmla="*/ 73427 w 550352"/>
              <a:gd name="connsiteY79" fmla="*/ 148846 h 539087"/>
              <a:gd name="connsiteX80" fmla="*/ 135339 w 550352"/>
              <a:gd name="connsiteY80" fmla="*/ 144084 h 539087"/>
              <a:gd name="connsiteX81" fmla="*/ 156772 w 550352"/>
              <a:gd name="connsiteY81" fmla="*/ 129796 h 539087"/>
              <a:gd name="connsiteX82" fmla="*/ 135341 w 550352"/>
              <a:gd name="connsiteY82" fmla="*/ 108365 h 539087"/>
              <a:gd name="connsiteX83" fmla="*/ 205889 w 550352"/>
              <a:gd name="connsiteY83" fmla="*/ 52494 h 539087"/>
              <a:gd name="connsiteX84" fmla="*/ 168678 w 550352"/>
              <a:gd name="connsiteY84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0537 h 539087"/>
              <a:gd name="connsiteX14" fmla="*/ 407372 w 550352"/>
              <a:gd name="connsiteY14" fmla="*/ 51499 h 539087"/>
              <a:gd name="connsiteX15" fmla="*/ 375313 w 550352"/>
              <a:gd name="connsiteY15" fmla="*/ 27296 h 539087"/>
              <a:gd name="connsiteX16" fmla="*/ 436017 w 550352"/>
              <a:gd name="connsiteY16" fmla="*/ 0 h 539087"/>
              <a:gd name="connsiteX17" fmla="*/ 443552 w 550352"/>
              <a:gd name="connsiteY17" fmla="*/ 34120 h 539087"/>
              <a:gd name="connsiteX18" fmla="*/ 470847 w 550352"/>
              <a:gd name="connsiteY18" fmla="*/ 34120 h 539087"/>
              <a:gd name="connsiteX19" fmla="*/ 495442 w 550352"/>
              <a:gd name="connsiteY19" fmla="*/ 10236 h 539087"/>
              <a:gd name="connsiteX20" fmla="*/ 504967 w 550352"/>
              <a:gd name="connsiteY20" fmla="*/ 37531 h 539087"/>
              <a:gd name="connsiteX21" fmla="*/ 477671 w 550352"/>
              <a:gd name="connsiteY21" fmla="*/ 58003 h 539087"/>
              <a:gd name="connsiteX22" fmla="*/ 487907 w 550352"/>
              <a:gd name="connsiteY22" fmla="*/ 85299 h 539087"/>
              <a:gd name="connsiteX23" fmla="*/ 502194 w 550352"/>
              <a:gd name="connsiteY23" fmla="*/ 101327 h 539087"/>
              <a:gd name="connsiteX24" fmla="*/ 508379 w 550352"/>
              <a:gd name="connsiteY24" fmla="*/ 122830 h 539087"/>
              <a:gd name="connsiteX25" fmla="*/ 522027 w 550352"/>
              <a:gd name="connsiteY25" fmla="*/ 143302 h 539087"/>
              <a:gd name="connsiteX26" fmla="*/ 522027 w 550352"/>
              <a:gd name="connsiteY26" fmla="*/ 143302 h 539087"/>
              <a:gd name="connsiteX27" fmla="*/ 550352 w 550352"/>
              <a:gd name="connsiteY27" fmla="*/ 183534 h 539087"/>
              <a:gd name="connsiteX28" fmla="*/ 542498 w 550352"/>
              <a:gd name="connsiteY28" fmla="*/ 204717 h 539087"/>
              <a:gd name="connsiteX29" fmla="*/ 525439 w 550352"/>
              <a:gd name="connsiteY29" fmla="*/ 249072 h 539087"/>
              <a:gd name="connsiteX30" fmla="*/ 511791 w 550352"/>
              <a:gd name="connsiteY30" fmla="*/ 266131 h 539087"/>
              <a:gd name="connsiteX31" fmla="*/ 498143 w 550352"/>
              <a:gd name="connsiteY31" fmla="*/ 272955 h 539087"/>
              <a:gd name="connsiteX32" fmla="*/ 484495 w 550352"/>
              <a:gd name="connsiteY32" fmla="*/ 259308 h 539087"/>
              <a:gd name="connsiteX33" fmla="*/ 481402 w 550352"/>
              <a:gd name="connsiteY33" fmla="*/ 245340 h 539087"/>
              <a:gd name="connsiteX34" fmla="*/ 464024 w 550352"/>
              <a:gd name="connsiteY34" fmla="*/ 259308 h 539087"/>
              <a:gd name="connsiteX35" fmla="*/ 464024 w 550352"/>
              <a:gd name="connsiteY35" fmla="*/ 283191 h 539087"/>
              <a:gd name="connsiteX36" fmla="*/ 429904 w 550352"/>
              <a:gd name="connsiteY36" fmla="*/ 286603 h 539087"/>
              <a:gd name="connsiteX37" fmla="*/ 418637 w 550352"/>
              <a:gd name="connsiteY37" fmla="*/ 310487 h 539087"/>
              <a:gd name="connsiteX38" fmla="*/ 436729 w 550352"/>
              <a:gd name="connsiteY38" fmla="*/ 321753 h 539087"/>
              <a:gd name="connsiteX39" fmla="*/ 440140 w 550352"/>
              <a:gd name="connsiteY39" fmla="*/ 354842 h 539087"/>
              <a:gd name="connsiteX40" fmla="*/ 395785 w 550352"/>
              <a:gd name="connsiteY40" fmla="*/ 351430 h 539087"/>
              <a:gd name="connsiteX41" fmla="*/ 395785 w 550352"/>
              <a:gd name="connsiteY41" fmla="*/ 378725 h 539087"/>
              <a:gd name="connsiteX42" fmla="*/ 386900 w 550352"/>
              <a:gd name="connsiteY42" fmla="*/ 399197 h 539087"/>
              <a:gd name="connsiteX43" fmla="*/ 351430 w 550352"/>
              <a:gd name="connsiteY43" fmla="*/ 406021 h 539087"/>
              <a:gd name="connsiteX44" fmla="*/ 344606 w 550352"/>
              <a:gd name="connsiteY44" fmla="*/ 433317 h 539087"/>
              <a:gd name="connsiteX45" fmla="*/ 341194 w 550352"/>
              <a:gd name="connsiteY45" fmla="*/ 450376 h 539087"/>
              <a:gd name="connsiteX46" fmla="*/ 310486 w 550352"/>
              <a:gd name="connsiteY46" fmla="*/ 433317 h 539087"/>
              <a:gd name="connsiteX47" fmla="*/ 324774 w 550352"/>
              <a:gd name="connsiteY47" fmla="*/ 419988 h 539087"/>
              <a:gd name="connsiteX48" fmla="*/ 286603 w 550352"/>
              <a:gd name="connsiteY48" fmla="*/ 385549 h 539087"/>
              <a:gd name="connsiteX49" fmla="*/ 283191 w 550352"/>
              <a:gd name="connsiteY49" fmla="*/ 406021 h 539087"/>
              <a:gd name="connsiteX50" fmla="*/ 259307 w 550352"/>
              <a:gd name="connsiteY50" fmla="*/ 426493 h 539087"/>
              <a:gd name="connsiteX51" fmla="*/ 238836 w 550352"/>
              <a:gd name="connsiteY51" fmla="*/ 433317 h 539087"/>
              <a:gd name="connsiteX52" fmla="*/ 221776 w 550352"/>
              <a:gd name="connsiteY52" fmla="*/ 440140 h 539087"/>
              <a:gd name="connsiteX53" fmla="*/ 202654 w 550352"/>
              <a:gd name="connsiteY53" fmla="*/ 455139 h 539087"/>
              <a:gd name="connsiteX54" fmla="*/ 184244 w 550352"/>
              <a:gd name="connsiteY54" fmla="*/ 464024 h 539087"/>
              <a:gd name="connsiteX55" fmla="*/ 170597 w 550352"/>
              <a:gd name="connsiteY55" fmla="*/ 464024 h 539087"/>
              <a:gd name="connsiteX56" fmla="*/ 139889 w 550352"/>
              <a:gd name="connsiteY56" fmla="*/ 467436 h 539087"/>
              <a:gd name="connsiteX57" fmla="*/ 139889 w 550352"/>
              <a:gd name="connsiteY57" fmla="*/ 487908 h 539087"/>
              <a:gd name="connsiteX58" fmla="*/ 139889 w 550352"/>
              <a:gd name="connsiteY58" fmla="*/ 501555 h 539087"/>
              <a:gd name="connsiteX59" fmla="*/ 116006 w 550352"/>
              <a:gd name="connsiteY59" fmla="*/ 491320 h 539087"/>
              <a:gd name="connsiteX60" fmla="*/ 122830 w 550352"/>
              <a:gd name="connsiteY60" fmla="*/ 539087 h 539087"/>
              <a:gd name="connsiteX61" fmla="*/ 94504 w 550352"/>
              <a:gd name="connsiteY61" fmla="*/ 511472 h 539087"/>
              <a:gd name="connsiteX62" fmla="*/ 58003 w 550352"/>
              <a:gd name="connsiteY62" fmla="*/ 528851 h 539087"/>
              <a:gd name="connsiteX63" fmla="*/ 60065 w 550352"/>
              <a:gd name="connsiteY63" fmla="*/ 509410 h 539087"/>
              <a:gd name="connsiteX64" fmla="*/ 61415 w 550352"/>
              <a:gd name="connsiteY64" fmla="*/ 481084 h 539087"/>
              <a:gd name="connsiteX65" fmla="*/ 32840 w 550352"/>
              <a:gd name="connsiteY65" fmla="*/ 476322 h 539087"/>
              <a:gd name="connsiteX66" fmla="*/ 50858 w 550352"/>
              <a:gd name="connsiteY66" fmla="*/ 449665 h 539087"/>
              <a:gd name="connsiteX67" fmla="*/ 0 w 550352"/>
              <a:gd name="connsiteY67" fmla="*/ 409433 h 539087"/>
              <a:gd name="connsiteX68" fmla="*/ 29676 w 550352"/>
              <a:gd name="connsiteY68" fmla="*/ 384199 h 539087"/>
              <a:gd name="connsiteX69" fmla="*/ 0 w 550352"/>
              <a:gd name="connsiteY69" fmla="*/ 355481 h 539087"/>
              <a:gd name="connsiteX70" fmla="*/ 44355 w 550352"/>
              <a:gd name="connsiteY70" fmla="*/ 320722 h 539087"/>
              <a:gd name="connsiteX71" fmla="*/ 39201 w 550352"/>
              <a:gd name="connsiteY71" fmla="*/ 298189 h 539087"/>
              <a:gd name="connsiteX72" fmla="*/ 44355 w 550352"/>
              <a:gd name="connsiteY72" fmla="*/ 269543 h 539087"/>
              <a:gd name="connsiteX73" fmla="*/ 50859 w 550352"/>
              <a:gd name="connsiteY73" fmla="*/ 260339 h 539087"/>
              <a:gd name="connsiteX74" fmla="*/ 54591 w 550352"/>
              <a:gd name="connsiteY74" fmla="*/ 225188 h 539087"/>
              <a:gd name="connsiteX75" fmla="*/ 35150 w 550352"/>
              <a:gd name="connsiteY75" fmla="*/ 214952 h 539087"/>
              <a:gd name="connsiteX76" fmla="*/ 39272 w 550352"/>
              <a:gd name="connsiteY76" fmla="*/ 194481 h 539087"/>
              <a:gd name="connsiteX77" fmla="*/ 14038 w 550352"/>
              <a:gd name="connsiteY77" fmla="*/ 149557 h 539087"/>
              <a:gd name="connsiteX78" fmla="*/ 45314 w 550352"/>
              <a:gd name="connsiteY78" fmla="*/ 143372 h 539087"/>
              <a:gd name="connsiteX79" fmla="*/ 73427 w 550352"/>
              <a:gd name="connsiteY79" fmla="*/ 148846 h 539087"/>
              <a:gd name="connsiteX80" fmla="*/ 135339 w 550352"/>
              <a:gd name="connsiteY80" fmla="*/ 144084 h 539087"/>
              <a:gd name="connsiteX81" fmla="*/ 156772 w 550352"/>
              <a:gd name="connsiteY81" fmla="*/ 129796 h 539087"/>
              <a:gd name="connsiteX82" fmla="*/ 135341 w 550352"/>
              <a:gd name="connsiteY82" fmla="*/ 108365 h 539087"/>
              <a:gd name="connsiteX83" fmla="*/ 205889 w 550352"/>
              <a:gd name="connsiteY83" fmla="*/ 52494 h 539087"/>
              <a:gd name="connsiteX84" fmla="*/ 168678 w 550352"/>
              <a:gd name="connsiteY84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0537 h 539087"/>
              <a:gd name="connsiteX14" fmla="*/ 407372 w 550352"/>
              <a:gd name="connsiteY14" fmla="*/ 51499 h 539087"/>
              <a:gd name="connsiteX15" fmla="*/ 375313 w 550352"/>
              <a:gd name="connsiteY15" fmla="*/ 27296 h 539087"/>
              <a:gd name="connsiteX16" fmla="*/ 404421 w 550352"/>
              <a:gd name="connsiteY16" fmla="*/ 13115 h 539087"/>
              <a:gd name="connsiteX17" fmla="*/ 436017 w 550352"/>
              <a:gd name="connsiteY17" fmla="*/ 0 h 539087"/>
              <a:gd name="connsiteX18" fmla="*/ 443552 w 550352"/>
              <a:gd name="connsiteY18" fmla="*/ 34120 h 539087"/>
              <a:gd name="connsiteX19" fmla="*/ 470847 w 550352"/>
              <a:gd name="connsiteY19" fmla="*/ 34120 h 539087"/>
              <a:gd name="connsiteX20" fmla="*/ 495442 w 550352"/>
              <a:gd name="connsiteY20" fmla="*/ 10236 h 539087"/>
              <a:gd name="connsiteX21" fmla="*/ 504967 w 550352"/>
              <a:gd name="connsiteY21" fmla="*/ 37531 h 539087"/>
              <a:gd name="connsiteX22" fmla="*/ 477671 w 550352"/>
              <a:gd name="connsiteY22" fmla="*/ 58003 h 539087"/>
              <a:gd name="connsiteX23" fmla="*/ 487907 w 550352"/>
              <a:gd name="connsiteY23" fmla="*/ 85299 h 539087"/>
              <a:gd name="connsiteX24" fmla="*/ 502194 w 550352"/>
              <a:gd name="connsiteY24" fmla="*/ 101327 h 539087"/>
              <a:gd name="connsiteX25" fmla="*/ 508379 w 550352"/>
              <a:gd name="connsiteY25" fmla="*/ 122830 h 539087"/>
              <a:gd name="connsiteX26" fmla="*/ 522027 w 550352"/>
              <a:gd name="connsiteY26" fmla="*/ 143302 h 539087"/>
              <a:gd name="connsiteX27" fmla="*/ 522027 w 550352"/>
              <a:gd name="connsiteY27" fmla="*/ 143302 h 539087"/>
              <a:gd name="connsiteX28" fmla="*/ 550352 w 550352"/>
              <a:gd name="connsiteY28" fmla="*/ 183534 h 539087"/>
              <a:gd name="connsiteX29" fmla="*/ 542498 w 550352"/>
              <a:gd name="connsiteY29" fmla="*/ 204717 h 539087"/>
              <a:gd name="connsiteX30" fmla="*/ 525439 w 550352"/>
              <a:gd name="connsiteY30" fmla="*/ 249072 h 539087"/>
              <a:gd name="connsiteX31" fmla="*/ 511791 w 550352"/>
              <a:gd name="connsiteY31" fmla="*/ 266131 h 539087"/>
              <a:gd name="connsiteX32" fmla="*/ 498143 w 550352"/>
              <a:gd name="connsiteY32" fmla="*/ 272955 h 539087"/>
              <a:gd name="connsiteX33" fmla="*/ 484495 w 550352"/>
              <a:gd name="connsiteY33" fmla="*/ 259308 h 539087"/>
              <a:gd name="connsiteX34" fmla="*/ 481402 w 550352"/>
              <a:gd name="connsiteY34" fmla="*/ 245340 h 539087"/>
              <a:gd name="connsiteX35" fmla="*/ 464024 w 550352"/>
              <a:gd name="connsiteY35" fmla="*/ 259308 h 539087"/>
              <a:gd name="connsiteX36" fmla="*/ 464024 w 550352"/>
              <a:gd name="connsiteY36" fmla="*/ 283191 h 539087"/>
              <a:gd name="connsiteX37" fmla="*/ 429904 w 550352"/>
              <a:gd name="connsiteY37" fmla="*/ 286603 h 539087"/>
              <a:gd name="connsiteX38" fmla="*/ 418637 w 550352"/>
              <a:gd name="connsiteY38" fmla="*/ 310487 h 539087"/>
              <a:gd name="connsiteX39" fmla="*/ 436729 w 550352"/>
              <a:gd name="connsiteY39" fmla="*/ 321753 h 539087"/>
              <a:gd name="connsiteX40" fmla="*/ 440140 w 550352"/>
              <a:gd name="connsiteY40" fmla="*/ 354842 h 539087"/>
              <a:gd name="connsiteX41" fmla="*/ 395785 w 550352"/>
              <a:gd name="connsiteY41" fmla="*/ 351430 h 539087"/>
              <a:gd name="connsiteX42" fmla="*/ 395785 w 550352"/>
              <a:gd name="connsiteY42" fmla="*/ 378725 h 539087"/>
              <a:gd name="connsiteX43" fmla="*/ 386900 w 550352"/>
              <a:gd name="connsiteY43" fmla="*/ 399197 h 539087"/>
              <a:gd name="connsiteX44" fmla="*/ 351430 w 550352"/>
              <a:gd name="connsiteY44" fmla="*/ 406021 h 539087"/>
              <a:gd name="connsiteX45" fmla="*/ 344606 w 550352"/>
              <a:gd name="connsiteY45" fmla="*/ 433317 h 539087"/>
              <a:gd name="connsiteX46" fmla="*/ 341194 w 550352"/>
              <a:gd name="connsiteY46" fmla="*/ 450376 h 539087"/>
              <a:gd name="connsiteX47" fmla="*/ 310486 w 550352"/>
              <a:gd name="connsiteY47" fmla="*/ 433317 h 539087"/>
              <a:gd name="connsiteX48" fmla="*/ 324774 w 550352"/>
              <a:gd name="connsiteY48" fmla="*/ 419988 h 539087"/>
              <a:gd name="connsiteX49" fmla="*/ 286603 w 550352"/>
              <a:gd name="connsiteY49" fmla="*/ 385549 h 539087"/>
              <a:gd name="connsiteX50" fmla="*/ 283191 w 550352"/>
              <a:gd name="connsiteY50" fmla="*/ 406021 h 539087"/>
              <a:gd name="connsiteX51" fmla="*/ 259307 w 550352"/>
              <a:gd name="connsiteY51" fmla="*/ 426493 h 539087"/>
              <a:gd name="connsiteX52" fmla="*/ 238836 w 550352"/>
              <a:gd name="connsiteY52" fmla="*/ 433317 h 539087"/>
              <a:gd name="connsiteX53" fmla="*/ 221776 w 550352"/>
              <a:gd name="connsiteY53" fmla="*/ 440140 h 539087"/>
              <a:gd name="connsiteX54" fmla="*/ 202654 w 550352"/>
              <a:gd name="connsiteY54" fmla="*/ 455139 h 539087"/>
              <a:gd name="connsiteX55" fmla="*/ 184244 w 550352"/>
              <a:gd name="connsiteY55" fmla="*/ 464024 h 539087"/>
              <a:gd name="connsiteX56" fmla="*/ 170597 w 550352"/>
              <a:gd name="connsiteY56" fmla="*/ 464024 h 539087"/>
              <a:gd name="connsiteX57" fmla="*/ 139889 w 550352"/>
              <a:gd name="connsiteY57" fmla="*/ 467436 h 539087"/>
              <a:gd name="connsiteX58" fmla="*/ 139889 w 550352"/>
              <a:gd name="connsiteY58" fmla="*/ 487908 h 539087"/>
              <a:gd name="connsiteX59" fmla="*/ 139889 w 550352"/>
              <a:gd name="connsiteY59" fmla="*/ 501555 h 539087"/>
              <a:gd name="connsiteX60" fmla="*/ 116006 w 550352"/>
              <a:gd name="connsiteY60" fmla="*/ 491320 h 539087"/>
              <a:gd name="connsiteX61" fmla="*/ 122830 w 550352"/>
              <a:gd name="connsiteY61" fmla="*/ 539087 h 539087"/>
              <a:gd name="connsiteX62" fmla="*/ 94504 w 550352"/>
              <a:gd name="connsiteY62" fmla="*/ 511472 h 539087"/>
              <a:gd name="connsiteX63" fmla="*/ 58003 w 550352"/>
              <a:gd name="connsiteY63" fmla="*/ 528851 h 539087"/>
              <a:gd name="connsiteX64" fmla="*/ 60065 w 550352"/>
              <a:gd name="connsiteY64" fmla="*/ 509410 h 539087"/>
              <a:gd name="connsiteX65" fmla="*/ 61415 w 550352"/>
              <a:gd name="connsiteY65" fmla="*/ 481084 h 539087"/>
              <a:gd name="connsiteX66" fmla="*/ 32840 w 550352"/>
              <a:gd name="connsiteY66" fmla="*/ 476322 h 539087"/>
              <a:gd name="connsiteX67" fmla="*/ 50858 w 550352"/>
              <a:gd name="connsiteY67" fmla="*/ 449665 h 539087"/>
              <a:gd name="connsiteX68" fmla="*/ 0 w 550352"/>
              <a:gd name="connsiteY68" fmla="*/ 409433 h 539087"/>
              <a:gd name="connsiteX69" fmla="*/ 29676 w 550352"/>
              <a:gd name="connsiteY69" fmla="*/ 384199 h 539087"/>
              <a:gd name="connsiteX70" fmla="*/ 0 w 550352"/>
              <a:gd name="connsiteY70" fmla="*/ 355481 h 539087"/>
              <a:gd name="connsiteX71" fmla="*/ 44355 w 550352"/>
              <a:gd name="connsiteY71" fmla="*/ 320722 h 539087"/>
              <a:gd name="connsiteX72" fmla="*/ 39201 w 550352"/>
              <a:gd name="connsiteY72" fmla="*/ 298189 h 539087"/>
              <a:gd name="connsiteX73" fmla="*/ 44355 w 550352"/>
              <a:gd name="connsiteY73" fmla="*/ 269543 h 539087"/>
              <a:gd name="connsiteX74" fmla="*/ 50859 w 550352"/>
              <a:gd name="connsiteY74" fmla="*/ 260339 h 539087"/>
              <a:gd name="connsiteX75" fmla="*/ 54591 w 550352"/>
              <a:gd name="connsiteY75" fmla="*/ 225188 h 539087"/>
              <a:gd name="connsiteX76" fmla="*/ 35150 w 550352"/>
              <a:gd name="connsiteY76" fmla="*/ 214952 h 539087"/>
              <a:gd name="connsiteX77" fmla="*/ 39272 w 550352"/>
              <a:gd name="connsiteY77" fmla="*/ 194481 h 539087"/>
              <a:gd name="connsiteX78" fmla="*/ 14038 w 550352"/>
              <a:gd name="connsiteY78" fmla="*/ 149557 h 539087"/>
              <a:gd name="connsiteX79" fmla="*/ 45314 w 550352"/>
              <a:gd name="connsiteY79" fmla="*/ 143372 h 539087"/>
              <a:gd name="connsiteX80" fmla="*/ 73427 w 550352"/>
              <a:gd name="connsiteY80" fmla="*/ 148846 h 539087"/>
              <a:gd name="connsiteX81" fmla="*/ 135339 w 550352"/>
              <a:gd name="connsiteY81" fmla="*/ 144084 h 539087"/>
              <a:gd name="connsiteX82" fmla="*/ 156772 w 550352"/>
              <a:gd name="connsiteY82" fmla="*/ 129796 h 539087"/>
              <a:gd name="connsiteX83" fmla="*/ 135341 w 550352"/>
              <a:gd name="connsiteY83" fmla="*/ 108365 h 539087"/>
              <a:gd name="connsiteX84" fmla="*/ 205889 w 550352"/>
              <a:gd name="connsiteY84" fmla="*/ 52494 h 539087"/>
              <a:gd name="connsiteX85" fmla="*/ 168678 w 550352"/>
              <a:gd name="connsiteY85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0537 h 539087"/>
              <a:gd name="connsiteX14" fmla="*/ 407372 w 550352"/>
              <a:gd name="connsiteY14" fmla="*/ 51499 h 539087"/>
              <a:gd name="connsiteX15" fmla="*/ 382457 w 550352"/>
              <a:gd name="connsiteY15" fmla="*/ 32059 h 539087"/>
              <a:gd name="connsiteX16" fmla="*/ 404421 w 550352"/>
              <a:gd name="connsiteY16" fmla="*/ 13115 h 539087"/>
              <a:gd name="connsiteX17" fmla="*/ 436017 w 550352"/>
              <a:gd name="connsiteY17" fmla="*/ 0 h 539087"/>
              <a:gd name="connsiteX18" fmla="*/ 443552 w 550352"/>
              <a:gd name="connsiteY18" fmla="*/ 34120 h 539087"/>
              <a:gd name="connsiteX19" fmla="*/ 470847 w 550352"/>
              <a:gd name="connsiteY19" fmla="*/ 34120 h 539087"/>
              <a:gd name="connsiteX20" fmla="*/ 495442 w 550352"/>
              <a:gd name="connsiteY20" fmla="*/ 10236 h 539087"/>
              <a:gd name="connsiteX21" fmla="*/ 504967 w 550352"/>
              <a:gd name="connsiteY21" fmla="*/ 37531 h 539087"/>
              <a:gd name="connsiteX22" fmla="*/ 477671 w 550352"/>
              <a:gd name="connsiteY22" fmla="*/ 58003 h 539087"/>
              <a:gd name="connsiteX23" fmla="*/ 487907 w 550352"/>
              <a:gd name="connsiteY23" fmla="*/ 85299 h 539087"/>
              <a:gd name="connsiteX24" fmla="*/ 502194 w 550352"/>
              <a:gd name="connsiteY24" fmla="*/ 101327 h 539087"/>
              <a:gd name="connsiteX25" fmla="*/ 508379 w 550352"/>
              <a:gd name="connsiteY25" fmla="*/ 122830 h 539087"/>
              <a:gd name="connsiteX26" fmla="*/ 522027 w 550352"/>
              <a:gd name="connsiteY26" fmla="*/ 143302 h 539087"/>
              <a:gd name="connsiteX27" fmla="*/ 522027 w 550352"/>
              <a:gd name="connsiteY27" fmla="*/ 143302 h 539087"/>
              <a:gd name="connsiteX28" fmla="*/ 550352 w 550352"/>
              <a:gd name="connsiteY28" fmla="*/ 183534 h 539087"/>
              <a:gd name="connsiteX29" fmla="*/ 542498 w 550352"/>
              <a:gd name="connsiteY29" fmla="*/ 204717 h 539087"/>
              <a:gd name="connsiteX30" fmla="*/ 525439 w 550352"/>
              <a:gd name="connsiteY30" fmla="*/ 249072 h 539087"/>
              <a:gd name="connsiteX31" fmla="*/ 511791 w 550352"/>
              <a:gd name="connsiteY31" fmla="*/ 266131 h 539087"/>
              <a:gd name="connsiteX32" fmla="*/ 498143 w 550352"/>
              <a:gd name="connsiteY32" fmla="*/ 272955 h 539087"/>
              <a:gd name="connsiteX33" fmla="*/ 484495 w 550352"/>
              <a:gd name="connsiteY33" fmla="*/ 259308 h 539087"/>
              <a:gd name="connsiteX34" fmla="*/ 481402 w 550352"/>
              <a:gd name="connsiteY34" fmla="*/ 245340 h 539087"/>
              <a:gd name="connsiteX35" fmla="*/ 464024 w 550352"/>
              <a:gd name="connsiteY35" fmla="*/ 259308 h 539087"/>
              <a:gd name="connsiteX36" fmla="*/ 464024 w 550352"/>
              <a:gd name="connsiteY36" fmla="*/ 283191 h 539087"/>
              <a:gd name="connsiteX37" fmla="*/ 429904 w 550352"/>
              <a:gd name="connsiteY37" fmla="*/ 286603 h 539087"/>
              <a:gd name="connsiteX38" fmla="*/ 418637 w 550352"/>
              <a:gd name="connsiteY38" fmla="*/ 310487 h 539087"/>
              <a:gd name="connsiteX39" fmla="*/ 436729 w 550352"/>
              <a:gd name="connsiteY39" fmla="*/ 321753 h 539087"/>
              <a:gd name="connsiteX40" fmla="*/ 440140 w 550352"/>
              <a:gd name="connsiteY40" fmla="*/ 354842 h 539087"/>
              <a:gd name="connsiteX41" fmla="*/ 395785 w 550352"/>
              <a:gd name="connsiteY41" fmla="*/ 351430 h 539087"/>
              <a:gd name="connsiteX42" fmla="*/ 395785 w 550352"/>
              <a:gd name="connsiteY42" fmla="*/ 378725 h 539087"/>
              <a:gd name="connsiteX43" fmla="*/ 386900 w 550352"/>
              <a:gd name="connsiteY43" fmla="*/ 399197 h 539087"/>
              <a:gd name="connsiteX44" fmla="*/ 351430 w 550352"/>
              <a:gd name="connsiteY44" fmla="*/ 406021 h 539087"/>
              <a:gd name="connsiteX45" fmla="*/ 344606 w 550352"/>
              <a:gd name="connsiteY45" fmla="*/ 433317 h 539087"/>
              <a:gd name="connsiteX46" fmla="*/ 341194 w 550352"/>
              <a:gd name="connsiteY46" fmla="*/ 450376 h 539087"/>
              <a:gd name="connsiteX47" fmla="*/ 310486 w 550352"/>
              <a:gd name="connsiteY47" fmla="*/ 433317 h 539087"/>
              <a:gd name="connsiteX48" fmla="*/ 324774 w 550352"/>
              <a:gd name="connsiteY48" fmla="*/ 419988 h 539087"/>
              <a:gd name="connsiteX49" fmla="*/ 286603 w 550352"/>
              <a:gd name="connsiteY49" fmla="*/ 385549 h 539087"/>
              <a:gd name="connsiteX50" fmla="*/ 283191 w 550352"/>
              <a:gd name="connsiteY50" fmla="*/ 406021 h 539087"/>
              <a:gd name="connsiteX51" fmla="*/ 259307 w 550352"/>
              <a:gd name="connsiteY51" fmla="*/ 426493 h 539087"/>
              <a:gd name="connsiteX52" fmla="*/ 238836 w 550352"/>
              <a:gd name="connsiteY52" fmla="*/ 433317 h 539087"/>
              <a:gd name="connsiteX53" fmla="*/ 221776 w 550352"/>
              <a:gd name="connsiteY53" fmla="*/ 440140 h 539087"/>
              <a:gd name="connsiteX54" fmla="*/ 202654 w 550352"/>
              <a:gd name="connsiteY54" fmla="*/ 455139 h 539087"/>
              <a:gd name="connsiteX55" fmla="*/ 184244 w 550352"/>
              <a:gd name="connsiteY55" fmla="*/ 464024 h 539087"/>
              <a:gd name="connsiteX56" fmla="*/ 170597 w 550352"/>
              <a:gd name="connsiteY56" fmla="*/ 464024 h 539087"/>
              <a:gd name="connsiteX57" fmla="*/ 139889 w 550352"/>
              <a:gd name="connsiteY57" fmla="*/ 467436 h 539087"/>
              <a:gd name="connsiteX58" fmla="*/ 139889 w 550352"/>
              <a:gd name="connsiteY58" fmla="*/ 487908 h 539087"/>
              <a:gd name="connsiteX59" fmla="*/ 139889 w 550352"/>
              <a:gd name="connsiteY59" fmla="*/ 501555 h 539087"/>
              <a:gd name="connsiteX60" fmla="*/ 116006 w 550352"/>
              <a:gd name="connsiteY60" fmla="*/ 491320 h 539087"/>
              <a:gd name="connsiteX61" fmla="*/ 122830 w 550352"/>
              <a:gd name="connsiteY61" fmla="*/ 539087 h 539087"/>
              <a:gd name="connsiteX62" fmla="*/ 94504 w 550352"/>
              <a:gd name="connsiteY62" fmla="*/ 511472 h 539087"/>
              <a:gd name="connsiteX63" fmla="*/ 58003 w 550352"/>
              <a:gd name="connsiteY63" fmla="*/ 528851 h 539087"/>
              <a:gd name="connsiteX64" fmla="*/ 60065 w 550352"/>
              <a:gd name="connsiteY64" fmla="*/ 509410 h 539087"/>
              <a:gd name="connsiteX65" fmla="*/ 61415 w 550352"/>
              <a:gd name="connsiteY65" fmla="*/ 481084 h 539087"/>
              <a:gd name="connsiteX66" fmla="*/ 32840 w 550352"/>
              <a:gd name="connsiteY66" fmla="*/ 476322 h 539087"/>
              <a:gd name="connsiteX67" fmla="*/ 50858 w 550352"/>
              <a:gd name="connsiteY67" fmla="*/ 449665 h 539087"/>
              <a:gd name="connsiteX68" fmla="*/ 0 w 550352"/>
              <a:gd name="connsiteY68" fmla="*/ 409433 h 539087"/>
              <a:gd name="connsiteX69" fmla="*/ 29676 w 550352"/>
              <a:gd name="connsiteY69" fmla="*/ 384199 h 539087"/>
              <a:gd name="connsiteX70" fmla="*/ 0 w 550352"/>
              <a:gd name="connsiteY70" fmla="*/ 355481 h 539087"/>
              <a:gd name="connsiteX71" fmla="*/ 44355 w 550352"/>
              <a:gd name="connsiteY71" fmla="*/ 320722 h 539087"/>
              <a:gd name="connsiteX72" fmla="*/ 39201 w 550352"/>
              <a:gd name="connsiteY72" fmla="*/ 298189 h 539087"/>
              <a:gd name="connsiteX73" fmla="*/ 44355 w 550352"/>
              <a:gd name="connsiteY73" fmla="*/ 269543 h 539087"/>
              <a:gd name="connsiteX74" fmla="*/ 50859 w 550352"/>
              <a:gd name="connsiteY74" fmla="*/ 260339 h 539087"/>
              <a:gd name="connsiteX75" fmla="*/ 54591 w 550352"/>
              <a:gd name="connsiteY75" fmla="*/ 225188 h 539087"/>
              <a:gd name="connsiteX76" fmla="*/ 35150 w 550352"/>
              <a:gd name="connsiteY76" fmla="*/ 214952 h 539087"/>
              <a:gd name="connsiteX77" fmla="*/ 39272 w 550352"/>
              <a:gd name="connsiteY77" fmla="*/ 194481 h 539087"/>
              <a:gd name="connsiteX78" fmla="*/ 14038 w 550352"/>
              <a:gd name="connsiteY78" fmla="*/ 149557 h 539087"/>
              <a:gd name="connsiteX79" fmla="*/ 45314 w 550352"/>
              <a:gd name="connsiteY79" fmla="*/ 143372 h 539087"/>
              <a:gd name="connsiteX80" fmla="*/ 73427 w 550352"/>
              <a:gd name="connsiteY80" fmla="*/ 148846 h 539087"/>
              <a:gd name="connsiteX81" fmla="*/ 135339 w 550352"/>
              <a:gd name="connsiteY81" fmla="*/ 144084 h 539087"/>
              <a:gd name="connsiteX82" fmla="*/ 156772 w 550352"/>
              <a:gd name="connsiteY82" fmla="*/ 129796 h 539087"/>
              <a:gd name="connsiteX83" fmla="*/ 135341 w 550352"/>
              <a:gd name="connsiteY83" fmla="*/ 108365 h 539087"/>
              <a:gd name="connsiteX84" fmla="*/ 205889 w 550352"/>
              <a:gd name="connsiteY84" fmla="*/ 52494 h 539087"/>
              <a:gd name="connsiteX85" fmla="*/ 168678 w 550352"/>
              <a:gd name="connsiteY85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0537 h 539087"/>
              <a:gd name="connsiteX14" fmla="*/ 407372 w 550352"/>
              <a:gd name="connsiteY14" fmla="*/ 51499 h 539087"/>
              <a:gd name="connsiteX15" fmla="*/ 382457 w 550352"/>
              <a:gd name="connsiteY15" fmla="*/ 32059 h 539087"/>
              <a:gd name="connsiteX16" fmla="*/ 404421 w 550352"/>
              <a:gd name="connsiteY16" fmla="*/ 13115 h 539087"/>
              <a:gd name="connsiteX17" fmla="*/ 436017 w 550352"/>
              <a:gd name="connsiteY17" fmla="*/ 0 h 539087"/>
              <a:gd name="connsiteX18" fmla="*/ 443552 w 550352"/>
              <a:gd name="connsiteY18" fmla="*/ 34120 h 539087"/>
              <a:gd name="connsiteX19" fmla="*/ 470847 w 550352"/>
              <a:gd name="connsiteY19" fmla="*/ 34120 h 539087"/>
              <a:gd name="connsiteX20" fmla="*/ 495442 w 550352"/>
              <a:gd name="connsiteY20" fmla="*/ 10236 h 539087"/>
              <a:gd name="connsiteX21" fmla="*/ 504967 w 550352"/>
              <a:gd name="connsiteY21" fmla="*/ 37531 h 539087"/>
              <a:gd name="connsiteX22" fmla="*/ 477671 w 550352"/>
              <a:gd name="connsiteY22" fmla="*/ 58003 h 539087"/>
              <a:gd name="connsiteX23" fmla="*/ 487907 w 550352"/>
              <a:gd name="connsiteY23" fmla="*/ 85299 h 539087"/>
              <a:gd name="connsiteX24" fmla="*/ 502194 w 550352"/>
              <a:gd name="connsiteY24" fmla="*/ 101327 h 539087"/>
              <a:gd name="connsiteX25" fmla="*/ 508379 w 550352"/>
              <a:gd name="connsiteY25" fmla="*/ 122830 h 539087"/>
              <a:gd name="connsiteX26" fmla="*/ 522027 w 550352"/>
              <a:gd name="connsiteY26" fmla="*/ 143302 h 539087"/>
              <a:gd name="connsiteX27" fmla="*/ 522027 w 550352"/>
              <a:gd name="connsiteY27" fmla="*/ 143302 h 539087"/>
              <a:gd name="connsiteX28" fmla="*/ 550352 w 550352"/>
              <a:gd name="connsiteY28" fmla="*/ 183534 h 539087"/>
              <a:gd name="connsiteX29" fmla="*/ 542498 w 550352"/>
              <a:gd name="connsiteY29" fmla="*/ 204717 h 539087"/>
              <a:gd name="connsiteX30" fmla="*/ 525439 w 550352"/>
              <a:gd name="connsiteY30" fmla="*/ 249072 h 539087"/>
              <a:gd name="connsiteX31" fmla="*/ 511791 w 550352"/>
              <a:gd name="connsiteY31" fmla="*/ 266131 h 539087"/>
              <a:gd name="connsiteX32" fmla="*/ 498143 w 550352"/>
              <a:gd name="connsiteY32" fmla="*/ 272955 h 539087"/>
              <a:gd name="connsiteX33" fmla="*/ 484495 w 550352"/>
              <a:gd name="connsiteY33" fmla="*/ 259308 h 539087"/>
              <a:gd name="connsiteX34" fmla="*/ 481402 w 550352"/>
              <a:gd name="connsiteY34" fmla="*/ 245340 h 539087"/>
              <a:gd name="connsiteX35" fmla="*/ 464024 w 550352"/>
              <a:gd name="connsiteY35" fmla="*/ 259308 h 539087"/>
              <a:gd name="connsiteX36" fmla="*/ 464024 w 550352"/>
              <a:gd name="connsiteY36" fmla="*/ 283191 h 539087"/>
              <a:gd name="connsiteX37" fmla="*/ 429904 w 550352"/>
              <a:gd name="connsiteY37" fmla="*/ 286603 h 539087"/>
              <a:gd name="connsiteX38" fmla="*/ 418637 w 550352"/>
              <a:gd name="connsiteY38" fmla="*/ 310487 h 539087"/>
              <a:gd name="connsiteX39" fmla="*/ 436729 w 550352"/>
              <a:gd name="connsiteY39" fmla="*/ 321753 h 539087"/>
              <a:gd name="connsiteX40" fmla="*/ 440140 w 550352"/>
              <a:gd name="connsiteY40" fmla="*/ 354842 h 539087"/>
              <a:gd name="connsiteX41" fmla="*/ 395785 w 550352"/>
              <a:gd name="connsiteY41" fmla="*/ 351430 h 539087"/>
              <a:gd name="connsiteX42" fmla="*/ 395785 w 550352"/>
              <a:gd name="connsiteY42" fmla="*/ 378725 h 539087"/>
              <a:gd name="connsiteX43" fmla="*/ 386900 w 550352"/>
              <a:gd name="connsiteY43" fmla="*/ 399197 h 539087"/>
              <a:gd name="connsiteX44" fmla="*/ 351430 w 550352"/>
              <a:gd name="connsiteY44" fmla="*/ 406021 h 539087"/>
              <a:gd name="connsiteX45" fmla="*/ 344606 w 550352"/>
              <a:gd name="connsiteY45" fmla="*/ 433317 h 539087"/>
              <a:gd name="connsiteX46" fmla="*/ 341194 w 550352"/>
              <a:gd name="connsiteY46" fmla="*/ 450376 h 539087"/>
              <a:gd name="connsiteX47" fmla="*/ 310486 w 550352"/>
              <a:gd name="connsiteY47" fmla="*/ 433317 h 539087"/>
              <a:gd name="connsiteX48" fmla="*/ 324774 w 550352"/>
              <a:gd name="connsiteY48" fmla="*/ 419988 h 539087"/>
              <a:gd name="connsiteX49" fmla="*/ 286603 w 550352"/>
              <a:gd name="connsiteY49" fmla="*/ 385549 h 539087"/>
              <a:gd name="connsiteX50" fmla="*/ 283191 w 550352"/>
              <a:gd name="connsiteY50" fmla="*/ 406021 h 539087"/>
              <a:gd name="connsiteX51" fmla="*/ 259307 w 550352"/>
              <a:gd name="connsiteY51" fmla="*/ 426493 h 539087"/>
              <a:gd name="connsiteX52" fmla="*/ 238836 w 550352"/>
              <a:gd name="connsiteY52" fmla="*/ 433317 h 539087"/>
              <a:gd name="connsiteX53" fmla="*/ 221776 w 550352"/>
              <a:gd name="connsiteY53" fmla="*/ 440140 h 539087"/>
              <a:gd name="connsiteX54" fmla="*/ 202654 w 550352"/>
              <a:gd name="connsiteY54" fmla="*/ 455139 h 539087"/>
              <a:gd name="connsiteX55" fmla="*/ 184244 w 550352"/>
              <a:gd name="connsiteY55" fmla="*/ 464024 h 539087"/>
              <a:gd name="connsiteX56" fmla="*/ 170597 w 550352"/>
              <a:gd name="connsiteY56" fmla="*/ 464024 h 539087"/>
              <a:gd name="connsiteX57" fmla="*/ 139889 w 550352"/>
              <a:gd name="connsiteY57" fmla="*/ 467436 h 539087"/>
              <a:gd name="connsiteX58" fmla="*/ 139889 w 550352"/>
              <a:gd name="connsiteY58" fmla="*/ 487908 h 539087"/>
              <a:gd name="connsiteX59" fmla="*/ 139889 w 550352"/>
              <a:gd name="connsiteY59" fmla="*/ 501555 h 539087"/>
              <a:gd name="connsiteX60" fmla="*/ 116006 w 550352"/>
              <a:gd name="connsiteY60" fmla="*/ 491320 h 539087"/>
              <a:gd name="connsiteX61" fmla="*/ 122830 w 550352"/>
              <a:gd name="connsiteY61" fmla="*/ 539087 h 539087"/>
              <a:gd name="connsiteX62" fmla="*/ 94504 w 550352"/>
              <a:gd name="connsiteY62" fmla="*/ 511472 h 539087"/>
              <a:gd name="connsiteX63" fmla="*/ 58003 w 550352"/>
              <a:gd name="connsiteY63" fmla="*/ 528851 h 539087"/>
              <a:gd name="connsiteX64" fmla="*/ 60065 w 550352"/>
              <a:gd name="connsiteY64" fmla="*/ 509410 h 539087"/>
              <a:gd name="connsiteX65" fmla="*/ 61415 w 550352"/>
              <a:gd name="connsiteY65" fmla="*/ 481084 h 539087"/>
              <a:gd name="connsiteX66" fmla="*/ 32840 w 550352"/>
              <a:gd name="connsiteY66" fmla="*/ 476322 h 539087"/>
              <a:gd name="connsiteX67" fmla="*/ 50858 w 550352"/>
              <a:gd name="connsiteY67" fmla="*/ 449665 h 539087"/>
              <a:gd name="connsiteX68" fmla="*/ 0 w 550352"/>
              <a:gd name="connsiteY68" fmla="*/ 409433 h 539087"/>
              <a:gd name="connsiteX69" fmla="*/ 29676 w 550352"/>
              <a:gd name="connsiteY69" fmla="*/ 384199 h 539087"/>
              <a:gd name="connsiteX70" fmla="*/ 0 w 550352"/>
              <a:gd name="connsiteY70" fmla="*/ 355481 h 539087"/>
              <a:gd name="connsiteX71" fmla="*/ 44355 w 550352"/>
              <a:gd name="connsiteY71" fmla="*/ 320722 h 539087"/>
              <a:gd name="connsiteX72" fmla="*/ 34438 w 550352"/>
              <a:gd name="connsiteY72" fmla="*/ 298189 h 539087"/>
              <a:gd name="connsiteX73" fmla="*/ 44355 w 550352"/>
              <a:gd name="connsiteY73" fmla="*/ 269543 h 539087"/>
              <a:gd name="connsiteX74" fmla="*/ 50859 w 550352"/>
              <a:gd name="connsiteY74" fmla="*/ 260339 h 539087"/>
              <a:gd name="connsiteX75" fmla="*/ 54591 w 550352"/>
              <a:gd name="connsiteY75" fmla="*/ 225188 h 539087"/>
              <a:gd name="connsiteX76" fmla="*/ 35150 w 550352"/>
              <a:gd name="connsiteY76" fmla="*/ 214952 h 539087"/>
              <a:gd name="connsiteX77" fmla="*/ 39272 w 550352"/>
              <a:gd name="connsiteY77" fmla="*/ 194481 h 539087"/>
              <a:gd name="connsiteX78" fmla="*/ 14038 w 550352"/>
              <a:gd name="connsiteY78" fmla="*/ 149557 h 539087"/>
              <a:gd name="connsiteX79" fmla="*/ 45314 w 550352"/>
              <a:gd name="connsiteY79" fmla="*/ 143372 h 539087"/>
              <a:gd name="connsiteX80" fmla="*/ 73427 w 550352"/>
              <a:gd name="connsiteY80" fmla="*/ 148846 h 539087"/>
              <a:gd name="connsiteX81" fmla="*/ 135339 w 550352"/>
              <a:gd name="connsiteY81" fmla="*/ 144084 h 539087"/>
              <a:gd name="connsiteX82" fmla="*/ 156772 w 550352"/>
              <a:gd name="connsiteY82" fmla="*/ 129796 h 539087"/>
              <a:gd name="connsiteX83" fmla="*/ 135341 w 550352"/>
              <a:gd name="connsiteY83" fmla="*/ 108365 h 539087"/>
              <a:gd name="connsiteX84" fmla="*/ 205889 w 550352"/>
              <a:gd name="connsiteY84" fmla="*/ 52494 h 539087"/>
              <a:gd name="connsiteX85" fmla="*/ 168678 w 550352"/>
              <a:gd name="connsiteY85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0537 h 539087"/>
              <a:gd name="connsiteX14" fmla="*/ 407372 w 550352"/>
              <a:gd name="connsiteY14" fmla="*/ 51499 h 539087"/>
              <a:gd name="connsiteX15" fmla="*/ 382457 w 550352"/>
              <a:gd name="connsiteY15" fmla="*/ 32059 h 539087"/>
              <a:gd name="connsiteX16" fmla="*/ 404421 w 550352"/>
              <a:gd name="connsiteY16" fmla="*/ 13115 h 539087"/>
              <a:gd name="connsiteX17" fmla="*/ 436017 w 550352"/>
              <a:gd name="connsiteY17" fmla="*/ 0 h 539087"/>
              <a:gd name="connsiteX18" fmla="*/ 443552 w 550352"/>
              <a:gd name="connsiteY18" fmla="*/ 34120 h 539087"/>
              <a:gd name="connsiteX19" fmla="*/ 470847 w 550352"/>
              <a:gd name="connsiteY19" fmla="*/ 34120 h 539087"/>
              <a:gd name="connsiteX20" fmla="*/ 495442 w 550352"/>
              <a:gd name="connsiteY20" fmla="*/ 10236 h 539087"/>
              <a:gd name="connsiteX21" fmla="*/ 504967 w 550352"/>
              <a:gd name="connsiteY21" fmla="*/ 37531 h 539087"/>
              <a:gd name="connsiteX22" fmla="*/ 477671 w 550352"/>
              <a:gd name="connsiteY22" fmla="*/ 58003 h 539087"/>
              <a:gd name="connsiteX23" fmla="*/ 487907 w 550352"/>
              <a:gd name="connsiteY23" fmla="*/ 85299 h 539087"/>
              <a:gd name="connsiteX24" fmla="*/ 502194 w 550352"/>
              <a:gd name="connsiteY24" fmla="*/ 101327 h 539087"/>
              <a:gd name="connsiteX25" fmla="*/ 508379 w 550352"/>
              <a:gd name="connsiteY25" fmla="*/ 122830 h 539087"/>
              <a:gd name="connsiteX26" fmla="*/ 522027 w 550352"/>
              <a:gd name="connsiteY26" fmla="*/ 143302 h 539087"/>
              <a:gd name="connsiteX27" fmla="*/ 522027 w 550352"/>
              <a:gd name="connsiteY27" fmla="*/ 143302 h 539087"/>
              <a:gd name="connsiteX28" fmla="*/ 550352 w 550352"/>
              <a:gd name="connsiteY28" fmla="*/ 183534 h 539087"/>
              <a:gd name="connsiteX29" fmla="*/ 542498 w 550352"/>
              <a:gd name="connsiteY29" fmla="*/ 204717 h 539087"/>
              <a:gd name="connsiteX30" fmla="*/ 525439 w 550352"/>
              <a:gd name="connsiteY30" fmla="*/ 249072 h 539087"/>
              <a:gd name="connsiteX31" fmla="*/ 511791 w 550352"/>
              <a:gd name="connsiteY31" fmla="*/ 266131 h 539087"/>
              <a:gd name="connsiteX32" fmla="*/ 498143 w 550352"/>
              <a:gd name="connsiteY32" fmla="*/ 272955 h 539087"/>
              <a:gd name="connsiteX33" fmla="*/ 484495 w 550352"/>
              <a:gd name="connsiteY33" fmla="*/ 259308 h 539087"/>
              <a:gd name="connsiteX34" fmla="*/ 481402 w 550352"/>
              <a:gd name="connsiteY34" fmla="*/ 245340 h 539087"/>
              <a:gd name="connsiteX35" fmla="*/ 464024 w 550352"/>
              <a:gd name="connsiteY35" fmla="*/ 259308 h 539087"/>
              <a:gd name="connsiteX36" fmla="*/ 464024 w 550352"/>
              <a:gd name="connsiteY36" fmla="*/ 283191 h 539087"/>
              <a:gd name="connsiteX37" fmla="*/ 429904 w 550352"/>
              <a:gd name="connsiteY37" fmla="*/ 286603 h 539087"/>
              <a:gd name="connsiteX38" fmla="*/ 418637 w 550352"/>
              <a:gd name="connsiteY38" fmla="*/ 310487 h 539087"/>
              <a:gd name="connsiteX39" fmla="*/ 436729 w 550352"/>
              <a:gd name="connsiteY39" fmla="*/ 321753 h 539087"/>
              <a:gd name="connsiteX40" fmla="*/ 440140 w 550352"/>
              <a:gd name="connsiteY40" fmla="*/ 354842 h 539087"/>
              <a:gd name="connsiteX41" fmla="*/ 395785 w 550352"/>
              <a:gd name="connsiteY41" fmla="*/ 351430 h 539087"/>
              <a:gd name="connsiteX42" fmla="*/ 395785 w 550352"/>
              <a:gd name="connsiteY42" fmla="*/ 378725 h 539087"/>
              <a:gd name="connsiteX43" fmla="*/ 386900 w 550352"/>
              <a:gd name="connsiteY43" fmla="*/ 399197 h 539087"/>
              <a:gd name="connsiteX44" fmla="*/ 351430 w 550352"/>
              <a:gd name="connsiteY44" fmla="*/ 406021 h 539087"/>
              <a:gd name="connsiteX45" fmla="*/ 344606 w 550352"/>
              <a:gd name="connsiteY45" fmla="*/ 433317 h 539087"/>
              <a:gd name="connsiteX46" fmla="*/ 341194 w 550352"/>
              <a:gd name="connsiteY46" fmla="*/ 450376 h 539087"/>
              <a:gd name="connsiteX47" fmla="*/ 310486 w 550352"/>
              <a:gd name="connsiteY47" fmla="*/ 433317 h 539087"/>
              <a:gd name="connsiteX48" fmla="*/ 324774 w 550352"/>
              <a:gd name="connsiteY48" fmla="*/ 419988 h 539087"/>
              <a:gd name="connsiteX49" fmla="*/ 286603 w 550352"/>
              <a:gd name="connsiteY49" fmla="*/ 385549 h 539087"/>
              <a:gd name="connsiteX50" fmla="*/ 283191 w 550352"/>
              <a:gd name="connsiteY50" fmla="*/ 406021 h 539087"/>
              <a:gd name="connsiteX51" fmla="*/ 259307 w 550352"/>
              <a:gd name="connsiteY51" fmla="*/ 426493 h 539087"/>
              <a:gd name="connsiteX52" fmla="*/ 238836 w 550352"/>
              <a:gd name="connsiteY52" fmla="*/ 433317 h 539087"/>
              <a:gd name="connsiteX53" fmla="*/ 221776 w 550352"/>
              <a:gd name="connsiteY53" fmla="*/ 440140 h 539087"/>
              <a:gd name="connsiteX54" fmla="*/ 202654 w 550352"/>
              <a:gd name="connsiteY54" fmla="*/ 455139 h 539087"/>
              <a:gd name="connsiteX55" fmla="*/ 184244 w 550352"/>
              <a:gd name="connsiteY55" fmla="*/ 464024 h 539087"/>
              <a:gd name="connsiteX56" fmla="*/ 170597 w 550352"/>
              <a:gd name="connsiteY56" fmla="*/ 464024 h 539087"/>
              <a:gd name="connsiteX57" fmla="*/ 139889 w 550352"/>
              <a:gd name="connsiteY57" fmla="*/ 467436 h 539087"/>
              <a:gd name="connsiteX58" fmla="*/ 139889 w 550352"/>
              <a:gd name="connsiteY58" fmla="*/ 487908 h 539087"/>
              <a:gd name="connsiteX59" fmla="*/ 139889 w 550352"/>
              <a:gd name="connsiteY59" fmla="*/ 501555 h 539087"/>
              <a:gd name="connsiteX60" fmla="*/ 116006 w 550352"/>
              <a:gd name="connsiteY60" fmla="*/ 491320 h 539087"/>
              <a:gd name="connsiteX61" fmla="*/ 122830 w 550352"/>
              <a:gd name="connsiteY61" fmla="*/ 539087 h 539087"/>
              <a:gd name="connsiteX62" fmla="*/ 94504 w 550352"/>
              <a:gd name="connsiteY62" fmla="*/ 511472 h 539087"/>
              <a:gd name="connsiteX63" fmla="*/ 58003 w 550352"/>
              <a:gd name="connsiteY63" fmla="*/ 528851 h 539087"/>
              <a:gd name="connsiteX64" fmla="*/ 60065 w 550352"/>
              <a:gd name="connsiteY64" fmla="*/ 509410 h 539087"/>
              <a:gd name="connsiteX65" fmla="*/ 61415 w 550352"/>
              <a:gd name="connsiteY65" fmla="*/ 481084 h 539087"/>
              <a:gd name="connsiteX66" fmla="*/ 32840 w 550352"/>
              <a:gd name="connsiteY66" fmla="*/ 476322 h 539087"/>
              <a:gd name="connsiteX67" fmla="*/ 50858 w 550352"/>
              <a:gd name="connsiteY67" fmla="*/ 449665 h 539087"/>
              <a:gd name="connsiteX68" fmla="*/ 0 w 550352"/>
              <a:gd name="connsiteY68" fmla="*/ 409433 h 539087"/>
              <a:gd name="connsiteX69" fmla="*/ 29676 w 550352"/>
              <a:gd name="connsiteY69" fmla="*/ 384199 h 539087"/>
              <a:gd name="connsiteX70" fmla="*/ 0 w 550352"/>
              <a:gd name="connsiteY70" fmla="*/ 355481 h 539087"/>
              <a:gd name="connsiteX71" fmla="*/ 37211 w 550352"/>
              <a:gd name="connsiteY71" fmla="*/ 325484 h 539087"/>
              <a:gd name="connsiteX72" fmla="*/ 34438 w 550352"/>
              <a:gd name="connsiteY72" fmla="*/ 298189 h 539087"/>
              <a:gd name="connsiteX73" fmla="*/ 44355 w 550352"/>
              <a:gd name="connsiteY73" fmla="*/ 269543 h 539087"/>
              <a:gd name="connsiteX74" fmla="*/ 50859 w 550352"/>
              <a:gd name="connsiteY74" fmla="*/ 260339 h 539087"/>
              <a:gd name="connsiteX75" fmla="*/ 54591 w 550352"/>
              <a:gd name="connsiteY75" fmla="*/ 225188 h 539087"/>
              <a:gd name="connsiteX76" fmla="*/ 35150 w 550352"/>
              <a:gd name="connsiteY76" fmla="*/ 214952 h 539087"/>
              <a:gd name="connsiteX77" fmla="*/ 39272 w 550352"/>
              <a:gd name="connsiteY77" fmla="*/ 194481 h 539087"/>
              <a:gd name="connsiteX78" fmla="*/ 14038 w 550352"/>
              <a:gd name="connsiteY78" fmla="*/ 149557 h 539087"/>
              <a:gd name="connsiteX79" fmla="*/ 45314 w 550352"/>
              <a:gd name="connsiteY79" fmla="*/ 143372 h 539087"/>
              <a:gd name="connsiteX80" fmla="*/ 73427 w 550352"/>
              <a:gd name="connsiteY80" fmla="*/ 148846 h 539087"/>
              <a:gd name="connsiteX81" fmla="*/ 135339 w 550352"/>
              <a:gd name="connsiteY81" fmla="*/ 144084 h 539087"/>
              <a:gd name="connsiteX82" fmla="*/ 156772 w 550352"/>
              <a:gd name="connsiteY82" fmla="*/ 129796 h 539087"/>
              <a:gd name="connsiteX83" fmla="*/ 135341 w 550352"/>
              <a:gd name="connsiteY83" fmla="*/ 108365 h 539087"/>
              <a:gd name="connsiteX84" fmla="*/ 205889 w 550352"/>
              <a:gd name="connsiteY84" fmla="*/ 52494 h 539087"/>
              <a:gd name="connsiteX85" fmla="*/ 168678 w 550352"/>
              <a:gd name="connsiteY85" fmla="*/ 86933 h 539087"/>
              <a:gd name="connsiteX0" fmla="*/ 195830 w 555114"/>
              <a:gd name="connsiteY0" fmla="*/ 54591 h 539087"/>
              <a:gd name="connsiteX1" fmla="*/ 270893 w 555114"/>
              <a:gd name="connsiteY1" fmla="*/ 34120 h 539087"/>
              <a:gd name="connsiteX2" fmla="*/ 270893 w 555114"/>
              <a:gd name="connsiteY2" fmla="*/ 17060 h 539087"/>
              <a:gd name="connsiteX3" fmla="*/ 291365 w 555114"/>
              <a:gd name="connsiteY3" fmla="*/ 13648 h 539087"/>
              <a:gd name="connsiteX4" fmla="*/ 291365 w 555114"/>
              <a:gd name="connsiteY4" fmla="*/ 27296 h 539087"/>
              <a:gd name="connsiteX5" fmla="*/ 332308 w 555114"/>
              <a:gd name="connsiteY5" fmla="*/ 37531 h 539087"/>
              <a:gd name="connsiteX6" fmla="*/ 328896 w 555114"/>
              <a:gd name="connsiteY6" fmla="*/ 71651 h 539087"/>
              <a:gd name="connsiteX7" fmla="*/ 325484 w 555114"/>
              <a:gd name="connsiteY7" fmla="*/ 92122 h 539087"/>
              <a:gd name="connsiteX8" fmla="*/ 345956 w 555114"/>
              <a:gd name="connsiteY8" fmla="*/ 95534 h 539087"/>
              <a:gd name="connsiteX9" fmla="*/ 318660 w 555114"/>
              <a:gd name="connsiteY9" fmla="*/ 112594 h 539087"/>
              <a:gd name="connsiteX10" fmla="*/ 328896 w 555114"/>
              <a:gd name="connsiteY10" fmla="*/ 122830 h 539087"/>
              <a:gd name="connsiteX11" fmla="*/ 390311 w 555114"/>
              <a:gd name="connsiteY11" fmla="*/ 95534 h 539087"/>
              <a:gd name="connsiteX12" fmla="*/ 427842 w 555114"/>
              <a:gd name="connsiteY12" fmla="*/ 95534 h 539087"/>
              <a:gd name="connsiteX13" fmla="*/ 407371 w 555114"/>
              <a:gd name="connsiteY13" fmla="*/ 80537 h 539087"/>
              <a:gd name="connsiteX14" fmla="*/ 412134 w 555114"/>
              <a:gd name="connsiteY14" fmla="*/ 51499 h 539087"/>
              <a:gd name="connsiteX15" fmla="*/ 387219 w 555114"/>
              <a:gd name="connsiteY15" fmla="*/ 32059 h 539087"/>
              <a:gd name="connsiteX16" fmla="*/ 409183 w 555114"/>
              <a:gd name="connsiteY16" fmla="*/ 13115 h 539087"/>
              <a:gd name="connsiteX17" fmla="*/ 440779 w 555114"/>
              <a:gd name="connsiteY17" fmla="*/ 0 h 539087"/>
              <a:gd name="connsiteX18" fmla="*/ 448314 w 555114"/>
              <a:gd name="connsiteY18" fmla="*/ 34120 h 539087"/>
              <a:gd name="connsiteX19" fmla="*/ 475609 w 555114"/>
              <a:gd name="connsiteY19" fmla="*/ 34120 h 539087"/>
              <a:gd name="connsiteX20" fmla="*/ 500204 w 555114"/>
              <a:gd name="connsiteY20" fmla="*/ 10236 h 539087"/>
              <a:gd name="connsiteX21" fmla="*/ 509729 w 555114"/>
              <a:gd name="connsiteY21" fmla="*/ 37531 h 539087"/>
              <a:gd name="connsiteX22" fmla="*/ 482433 w 555114"/>
              <a:gd name="connsiteY22" fmla="*/ 58003 h 539087"/>
              <a:gd name="connsiteX23" fmla="*/ 492669 w 555114"/>
              <a:gd name="connsiteY23" fmla="*/ 85299 h 539087"/>
              <a:gd name="connsiteX24" fmla="*/ 506956 w 555114"/>
              <a:gd name="connsiteY24" fmla="*/ 101327 h 539087"/>
              <a:gd name="connsiteX25" fmla="*/ 513141 w 555114"/>
              <a:gd name="connsiteY25" fmla="*/ 122830 h 539087"/>
              <a:gd name="connsiteX26" fmla="*/ 526789 w 555114"/>
              <a:gd name="connsiteY26" fmla="*/ 143302 h 539087"/>
              <a:gd name="connsiteX27" fmla="*/ 526789 w 555114"/>
              <a:gd name="connsiteY27" fmla="*/ 143302 h 539087"/>
              <a:gd name="connsiteX28" fmla="*/ 555114 w 555114"/>
              <a:gd name="connsiteY28" fmla="*/ 183534 h 539087"/>
              <a:gd name="connsiteX29" fmla="*/ 547260 w 555114"/>
              <a:gd name="connsiteY29" fmla="*/ 204717 h 539087"/>
              <a:gd name="connsiteX30" fmla="*/ 530201 w 555114"/>
              <a:gd name="connsiteY30" fmla="*/ 249072 h 539087"/>
              <a:gd name="connsiteX31" fmla="*/ 516553 w 555114"/>
              <a:gd name="connsiteY31" fmla="*/ 266131 h 539087"/>
              <a:gd name="connsiteX32" fmla="*/ 502905 w 555114"/>
              <a:gd name="connsiteY32" fmla="*/ 272955 h 539087"/>
              <a:gd name="connsiteX33" fmla="*/ 489257 w 555114"/>
              <a:gd name="connsiteY33" fmla="*/ 259308 h 539087"/>
              <a:gd name="connsiteX34" fmla="*/ 486164 w 555114"/>
              <a:gd name="connsiteY34" fmla="*/ 245340 h 539087"/>
              <a:gd name="connsiteX35" fmla="*/ 468786 w 555114"/>
              <a:gd name="connsiteY35" fmla="*/ 259308 h 539087"/>
              <a:gd name="connsiteX36" fmla="*/ 468786 w 555114"/>
              <a:gd name="connsiteY36" fmla="*/ 283191 h 539087"/>
              <a:gd name="connsiteX37" fmla="*/ 434666 w 555114"/>
              <a:gd name="connsiteY37" fmla="*/ 286603 h 539087"/>
              <a:gd name="connsiteX38" fmla="*/ 423399 w 555114"/>
              <a:gd name="connsiteY38" fmla="*/ 310487 h 539087"/>
              <a:gd name="connsiteX39" fmla="*/ 441491 w 555114"/>
              <a:gd name="connsiteY39" fmla="*/ 321753 h 539087"/>
              <a:gd name="connsiteX40" fmla="*/ 444902 w 555114"/>
              <a:gd name="connsiteY40" fmla="*/ 354842 h 539087"/>
              <a:gd name="connsiteX41" fmla="*/ 400547 w 555114"/>
              <a:gd name="connsiteY41" fmla="*/ 351430 h 539087"/>
              <a:gd name="connsiteX42" fmla="*/ 400547 w 555114"/>
              <a:gd name="connsiteY42" fmla="*/ 378725 h 539087"/>
              <a:gd name="connsiteX43" fmla="*/ 391662 w 555114"/>
              <a:gd name="connsiteY43" fmla="*/ 399197 h 539087"/>
              <a:gd name="connsiteX44" fmla="*/ 356192 w 555114"/>
              <a:gd name="connsiteY44" fmla="*/ 406021 h 539087"/>
              <a:gd name="connsiteX45" fmla="*/ 349368 w 555114"/>
              <a:gd name="connsiteY45" fmla="*/ 433317 h 539087"/>
              <a:gd name="connsiteX46" fmla="*/ 345956 w 555114"/>
              <a:gd name="connsiteY46" fmla="*/ 450376 h 539087"/>
              <a:gd name="connsiteX47" fmla="*/ 315248 w 555114"/>
              <a:gd name="connsiteY47" fmla="*/ 433317 h 539087"/>
              <a:gd name="connsiteX48" fmla="*/ 329536 w 555114"/>
              <a:gd name="connsiteY48" fmla="*/ 419988 h 539087"/>
              <a:gd name="connsiteX49" fmla="*/ 291365 w 555114"/>
              <a:gd name="connsiteY49" fmla="*/ 385549 h 539087"/>
              <a:gd name="connsiteX50" fmla="*/ 287953 w 555114"/>
              <a:gd name="connsiteY50" fmla="*/ 406021 h 539087"/>
              <a:gd name="connsiteX51" fmla="*/ 264069 w 555114"/>
              <a:gd name="connsiteY51" fmla="*/ 426493 h 539087"/>
              <a:gd name="connsiteX52" fmla="*/ 243598 w 555114"/>
              <a:gd name="connsiteY52" fmla="*/ 433317 h 539087"/>
              <a:gd name="connsiteX53" fmla="*/ 226538 w 555114"/>
              <a:gd name="connsiteY53" fmla="*/ 440140 h 539087"/>
              <a:gd name="connsiteX54" fmla="*/ 207416 w 555114"/>
              <a:gd name="connsiteY54" fmla="*/ 455139 h 539087"/>
              <a:gd name="connsiteX55" fmla="*/ 189006 w 555114"/>
              <a:gd name="connsiteY55" fmla="*/ 464024 h 539087"/>
              <a:gd name="connsiteX56" fmla="*/ 175359 w 555114"/>
              <a:gd name="connsiteY56" fmla="*/ 464024 h 539087"/>
              <a:gd name="connsiteX57" fmla="*/ 144651 w 555114"/>
              <a:gd name="connsiteY57" fmla="*/ 467436 h 539087"/>
              <a:gd name="connsiteX58" fmla="*/ 144651 w 555114"/>
              <a:gd name="connsiteY58" fmla="*/ 487908 h 539087"/>
              <a:gd name="connsiteX59" fmla="*/ 144651 w 555114"/>
              <a:gd name="connsiteY59" fmla="*/ 501555 h 539087"/>
              <a:gd name="connsiteX60" fmla="*/ 120768 w 555114"/>
              <a:gd name="connsiteY60" fmla="*/ 491320 h 539087"/>
              <a:gd name="connsiteX61" fmla="*/ 127592 w 555114"/>
              <a:gd name="connsiteY61" fmla="*/ 539087 h 539087"/>
              <a:gd name="connsiteX62" fmla="*/ 99266 w 555114"/>
              <a:gd name="connsiteY62" fmla="*/ 511472 h 539087"/>
              <a:gd name="connsiteX63" fmla="*/ 62765 w 555114"/>
              <a:gd name="connsiteY63" fmla="*/ 528851 h 539087"/>
              <a:gd name="connsiteX64" fmla="*/ 64827 w 555114"/>
              <a:gd name="connsiteY64" fmla="*/ 509410 h 539087"/>
              <a:gd name="connsiteX65" fmla="*/ 66177 w 555114"/>
              <a:gd name="connsiteY65" fmla="*/ 481084 h 539087"/>
              <a:gd name="connsiteX66" fmla="*/ 37602 w 555114"/>
              <a:gd name="connsiteY66" fmla="*/ 476322 h 539087"/>
              <a:gd name="connsiteX67" fmla="*/ 55620 w 555114"/>
              <a:gd name="connsiteY67" fmla="*/ 449665 h 539087"/>
              <a:gd name="connsiteX68" fmla="*/ 4762 w 555114"/>
              <a:gd name="connsiteY68" fmla="*/ 409433 h 539087"/>
              <a:gd name="connsiteX69" fmla="*/ 34438 w 555114"/>
              <a:gd name="connsiteY69" fmla="*/ 384199 h 539087"/>
              <a:gd name="connsiteX70" fmla="*/ 0 w 555114"/>
              <a:gd name="connsiteY70" fmla="*/ 353100 h 539087"/>
              <a:gd name="connsiteX71" fmla="*/ 41973 w 555114"/>
              <a:gd name="connsiteY71" fmla="*/ 325484 h 539087"/>
              <a:gd name="connsiteX72" fmla="*/ 39200 w 555114"/>
              <a:gd name="connsiteY72" fmla="*/ 298189 h 539087"/>
              <a:gd name="connsiteX73" fmla="*/ 49117 w 555114"/>
              <a:gd name="connsiteY73" fmla="*/ 269543 h 539087"/>
              <a:gd name="connsiteX74" fmla="*/ 55621 w 555114"/>
              <a:gd name="connsiteY74" fmla="*/ 260339 h 539087"/>
              <a:gd name="connsiteX75" fmla="*/ 59353 w 555114"/>
              <a:gd name="connsiteY75" fmla="*/ 225188 h 539087"/>
              <a:gd name="connsiteX76" fmla="*/ 39912 w 555114"/>
              <a:gd name="connsiteY76" fmla="*/ 214952 h 539087"/>
              <a:gd name="connsiteX77" fmla="*/ 44034 w 555114"/>
              <a:gd name="connsiteY77" fmla="*/ 194481 h 539087"/>
              <a:gd name="connsiteX78" fmla="*/ 18800 w 555114"/>
              <a:gd name="connsiteY78" fmla="*/ 149557 h 539087"/>
              <a:gd name="connsiteX79" fmla="*/ 50076 w 555114"/>
              <a:gd name="connsiteY79" fmla="*/ 143372 h 539087"/>
              <a:gd name="connsiteX80" fmla="*/ 78189 w 555114"/>
              <a:gd name="connsiteY80" fmla="*/ 148846 h 539087"/>
              <a:gd name="connsiteX81" fmla="*/ 140101 w 555114"/>
              <a:gd name="connsiteY81" fmla="*/ 144084 h 539087"/>
              <a:gd name="connsiteX82" fmla="*/ 161534 w 555114"/>
              <a:gd name="connsiteY82" fmla="*/ 129796 h 539087"/>
              <a:gd name="connsiteX83" fmla="*/ 140103 w 555114"/>
              <a:gd name="connsiteY83" fmla="*/ 108365 h 539087"/>
              <a:gd name="connsiteX84" fmla="*/ 210651 w 555114"/>
              <a:gd name="connsiteY84" fmla="*/ 52494 h 539087"/>
              <a:gd name="connsiteX85" fmla="*/ 173440 w 555114"/>
              <a:gd name="connsiteY85" fmla="*/ 86933 h 539087"/>
              <a:gd name="connsiteX0" fmla="*/ 195830 w 555114"/>
              <a:gd name="connsiteY0" fmla="*/ 54591 h 539087"/>
              <a:gd name="connsiteX1" fmla="*/ 270893 w 555114"/>
              <a:gd name="connsiteY1" fmla="*/ 34120 h 539087"/>
              <a:gd name="connsiteX2" fmla="*/ 270893 w 555114"/>
              <a:gd name="connsiteY2" fmla="*/ 17060 h 539087"/>
              <a:gd name="connsiteX3" fmla="*/ 291365 w 555114"/>
              <a:gd name="connsiteY3" fmla="*/ 13648 h 539087"/>
              <a:gd name="connsiteX4" fmla="*/ 291365 w 555114"/>
              <a:gd name="connsiteY4" fmla="*/ 27296 h 539087"/>
              <a:gd name="connsiteX5" fmla="*/ 332308 w 555114"/>
              <a:gd name="connsiteY5" fmla="*/ 37531 h 539087"/>
              <a:gd name="connsiteX6" fmla="*/ 328896 w 555114"/>
              <a:gd name="connsiteY6" fmla="*/ 71651 h 539087"/>
              <a:gd name="connsiteX7" fmla="*/ 325484 w 555114"/>
              <a:gd name="connsiteY7" fmla="*/ 92122 h 539087"/>
              <a:gd name="connsiteX8" fmla="*/ 345956 w 555114"/>
              <a:gd name="connsiteY8" fmla="*/ 95534 h 539087"/>
              <a:gd name="connsiteX9" fmla="*/ 359177 w 555114"/>
              <a:gd name="connsiteY9" fmla="*/ 108365 h 539087"/>
              <a:gd name="connsiteX10" fmla="*/ 318660 w 555114"/>
              <a:gd name="connsiteY10" fmla="*/ 112594 h 539087"/>
              <a:gd name="connsiteX11" fmla="*/ 328896 w 555114"/>
              <a:gd name="connsiteY11" fmla="*/ 122830 h 539087"/>
              <a:gd name="connsiteX12" fmla="*/ 390311 w 555114"/>
              <a:gd name="connsiteY12" fmla="*/ 95534 h 539087"/>
              <a:gd name="connsiteX13" fmla="*/ 427842 w 555114"/>
              <a:gd name="connsiteY13" fmla="*/ 95534 h 539087"/>
              <a:gd name="connsiteX14" fmla="*/ 407371 w 555114"/>
              <a:gd name="connsiteY14" fmla="*/ 80537 h 539087"/>
              <a:gd name="connsiteX15" fmla="*/ 412134 w 555114"/>
              <a:gd name="connsiteY15" fmla="*/ 51499 h 539087"/>
              <a:gd name="connsiteX16" fmla="*/ 387219 w 555114"/>
              <a:gd name="connsiteY16" fmla="*/ 32059 h 539087"/>
              <a:gd name="connsiteX17" fmla="*/ 409183 w 555114"/>
              <a:gd name="connsiteY17" fmla="*/ 13115 h 539087"/>
              <a:gd name="connsiteX18" fmla="*/ 440779 w 555114"/>
              <a:gd name="connsiteY18" fmla="*/ 0 h 539087"/>
              <a:gd name="connsiteX19" fmla="*/ 448314 w 555114"/>
              <a:gd name="connsiteY19" fmla="*/ 34120 h 539087"/>
              <a:gd name="connsiteX20" fmla="*/ 475609 w 555114"/>
              <a:gd name="connsiteY20" fmla="*/ 34120 h 539087"/>
              <a:gd name="connsiteX21" fmla="*/ 500204 w 555114"/>
              <a:gd name="connsiteY21" fmla="*/ 10236 h 539087"/>
              <a:gd name="connsiteX22" fmla="*/ 509729 w 555114"/>
              <a:gd name="connsiteY22" fmla="*/ 37531 h 539087"/>
              <a:gd name="connsiteX23" fmla="*/ 482433 w 555114"/>
              <a:gd name="connsiteY23" fmla="*/ 58003 h 539087"/>
              <a:gd name="connsiteX24" fmla="*/ 492669 w 555114"/>
              <a:gd name="connsiteY24" fmla="*/ 85299 h 539087"/>
              <a:gd name="connsiteX25" fmla="*/ 506956 w 555114"/>
              <a:gd name="connsiteY25" fmla="*/ 101327 h 539087"/>
              <a:gd name="connsiteX26" fmla="*/ 513141 w 555114"/>
              <a:gd name="connsiteY26" fmla="*/ 122830 h 539087"/>
              <a:gd name="connsiteX27" fmla="*/ 526789 w 555114"/>
              <a:gd name="connsiteY27" fmla="*/ 143302 h 539087"/>
              <a:gd name="connsiteX28" fmla="*/ 526789 w 555114"/>
              <a:gd name="connsiteY28" fmla="*/ 143302 h 539087"/>
              <a:gd name="connsiteX29" fmla="*/ 555114 w 555114"/>
              <a:gd name="connsiteY29" fmla="*/ 183534 h 539087"/>
              <a:gd name="connsiteX30" fmla="*/ 547260 w 555114"/>
              <a:gd name="connsiteY30" fmla="*/ 204717 h 539087"/>
              <a:gd name="connsiteX31" fmla="*/ 530201 w 555114"/>
              <a:gd name="connsiteY31" fmla="*/ 249072 h 539087"/>
              <a:gd name="connsiteX32" fmla="*/ 516553 w 555114"/>
              <a:gd name="connsiteY32" fmla="*/ 266131 h 539087"/>
              <a:gd name="connsiteX33" fmla="*/ 502905 w 555114"/>
              <a:gd name="connsiteY33" fmla="*/ 272955 h 539087"/>
              <a:gd name="connsiteX34" fmla="*/ 489257 w 555114"/>
              <a:gd name="connsiteY34" fmla="*/ 259308 h 539087"/>
              <a:gd name="connsiteX35" fmla="*/ 486164 w 555114"/>
              <a:gd name="connsiteY35" fmla="*/ 245340 h 539087"/>
              <a:gd name="connsiteX36" fmla="*/ 468786 w 555114"/>
              <a:gd name="connsiteY36" fmla="*/ 259308 h 539087"/>
              <a:gd name="connsiteX37" fmla="*/ 468786 w 555114"/>
              <a:gd name="connsiteY37" fmla="*/ 283191 h 539087"/>
              <a:gd name="connsiteX38" fmla="*/ 434666 w 555114"/>
              <a:gd name="connsiteY38" fmla="*/ 286603 h 539087"/>
              <a:gd name="connsiteX39" fmla="*/ 423399 w 555114"/>
              <a:gd name="connsiteY39" fmla="*/ 310487 h 539087"/>
              <a:gd name="connsiteX40" fmla="*/ 441491 w 555114"/>
              <a:gd name="connsiteY40" fmla="*/ 321753 h 539087"/>
              <a:gd name="connsiteX41" fmla="*/ 444902 w 555114"/>
              <a:gd name="connsiteY41" fmla="*/ 354842 h 539087"/>
              <a:gd name="connsiteX42" fmla="*/ 400547 w 555114"/>
              <a:gd name="connsiteY42" fmla="*/ 351430 h 539087"/>
              <a:gd name="connsiteX43" fmla="*/ 400547 w 555114"/>
              <a:gd name="connsiteY43" fmla="*/ 378725 h 539087"/>
              <a:gd name="connsiteX44" fmla="*/ 391662 w 555114"/>
              <a:gd name="connsiteY44" fmla="*/ 399197 h 539087"/>
              <a:gd name="connsiteX45" fmla="*/ 356192 w 555114"/>
              <a:gd name="connsiteY45" fmla="*/ 406021 h 539087"/>
              <a:gd name="connsiteX46" fmla="*/ 349368 w 555114"/>
              <a:gd name="connsiteY46" fmla="*/ 433317 h 539087"/>
              <a:gd name="connsiteX47" fmla="*/ 345956 w 555114"/>
              <a:gd name="connsiteY47" fmla="*/ 450376 h 539087"/>
              <a:gd name="connsiteX48" fmla="*/ 315248 w 555114"/>
              <a:gd name="connsiteY48" fmla="*/ 433317 h 539087"/>
              <a:gd name="connsiteX49" fmla="*/ 329536 w 555114"/>
              <a:gd name="connsiteY49" fmla="*/ 419988 h 539087"/>
              <a:gd name="connsiteX50" fmla="*/ 291365 w 555114"/>
              <a:gd name="connsiteY50" fmla="*/ 385549 h 539087"/>
              <a:gd name="connsiteX51" fmla="*/ 287953 w 555114"/>
              <a:gd name="connsiteY51" fmla="*/ 406021 h 539087"/>
              <a:gd name="connsiteX52" fmla="*/ 264069 w 555114"/>
              <a:gd name="connsiteY52" fmla="*/ 426493 h 539087"/>
              <a:gd name="connsiteX53" fmla="*/ 243598 w 555114"/>
              <a:gd name="connsiteY53" fmla="*/ 433317 h 539087"/>
              <a:gd name="connsiteX54" fmla="*/ 226538 w 555114"/>
              <a:gd name="connsiteY54" fmla="*/ 440140 h 539087"/>
              <a:gd name="connsiteX55" fmla="*/ 207416 w 555114"/>
              <a:gd name="connsiteY55" fmla="*/ 455139 h 539087"/>
              <a:gd name="connsiteX56" fmla="*/ 189006 w 555114"/>
              <a:gd name="connsiteY56" fmla="*/ 464024 h 539087"/>
              <a:gd name="connsiteX57" fmla="*/ 175359 w 555114"/>
              <a:gd name="connsiteY57" fmla="*/ 464024 h 539087"/>
              <a:gd name="connsiteX58" fmla="*/ 144651 w 555114"/>
              <a:gd name="connsiteY58" fmla="*/ 467436 h 539087"/>
              <a:gd name="connsiteX59" fmla="*/ 144651 w 555114"/>
              <a:gd name="connsiteY59" fmla="*/ 487908 h 539087"/>
              <a:gd name="connsiteX60" fmla="*/ 144651 w 555114"/>
              <a:gd name="connsiteY60" fmla="*/ 501555 h 539087"/>
              <a:gd name="connsiteX61" fmla="*/ 120768 w 555114"/>
              <a:gd name="connsiteY61" fmla="*/ 491320 h 539087"/>
              <a:gd name="connsiteX62" fmla="*/ 127592 w 555114"/>
              <a:gd name="connsiteY62" fmla="*/ 539087 h 539087"/>
              <a:gd name="connsiteX63" fmla="*/ 99266 w 555114"/>
              <a:gd name="connsiteY63" fmla="*/ 511472 h 539087"/>
              <a:gd name="connsiteX64" fmla="*/ 62765 w 555114"/>
              <a:gd name="connsiteY64" fmla="*/ 528851 h 539087"/>
              <a:gd name="connsiteX65" fmla="*/ 64827 w 555114"/>
              <a:gd name="connsiteY65" fmla="*/ 509410 h 539087"/>
              <a:gd name="connsiteX66" fmla="*/ 66177 w 555114"/>
              <a:gd name="connsiteY66" fmla="*/ 481084 h 539087"/>
              <a:gd name="connsiteX67" fmla="*/ 37602 w 555114"/>
              <a:gd name="connsiteY67" fmla="*/ 476322 h 539087"/>
              <a:gd name="connsiteX68" fmla="*/ 55620 w 555114"/>
              <a:gd name="connsiteY68" fmla="*/ 449665 h 539087"/>
              <a:gd name="connsiteX69" fmla="*/ 4762 w 555114"/>
              <a:gd name="connsiteY69" fmla="*/ 409433 h 539087"/>
              <a:gd name="connsiteX70" fmla="*/ 34438 w 555114"/>
              <a:gd name="connsiteY70" fmla="*/ 384199 h 539087"/>
              <a:gd name="connsiteX71" fmla="*/ 0 w 555114"/>
              <a:gd name="connsiteY71" fmla="*/ 353100 h 539087"/>
              <a:gd name="connsiteX72" fmla="*/ 41973 w 555114"/>
              <a:gd name="connsiteY72" fmla="*/ 325484 h 539087"/>
              <a:gd name="connsiteX73" fmla="*/ 39200 w 555114"/>
              <a:gd name="connsiteY73" fmla="*/ 298189 h 539087"/>
              <a:gd name="connsiteX74" fmla="*/ 49117 w 555114"/>
              <a:gd name="connsiteY74" fmla="*/ 269543 h 539087"/>
              <a:gd name="connsiteX75" fmla="*/ 55621 w 555114"/>
              <a:gd name="connsiteY75" fmla="*/ 260339 h 539087"/>
              <a:gd name="connsiteX76" fmla="*/ 59353 w 555114"/>
              <a:gd name="connsiteY76" fmla="*/ 225188 h 539087"/>
              <a:gd name="connsiteX77" fmla="*/ 39912 w 555114"/>
              <a:gd name="connsiteY77" fmla="*/ 214952 h 539087"/>
              <a:gd name="connsiteX78" fmla="*/ 44034 w 555114"/>
              <a:gd name="connsiteY78" fmla="*/ 194481 h 539087"/>
              <a:gd name="connsiteX79" fmla="*/ 18800 w 555114"/>
              <a:gd name="connsiteY79" fmla="*/ 149557 h 539087"/>
              <a:gd name="connsiteX80" fmla="*/ 50076 w 555114"/>
              <a:gd name="connsiteY80" fmla="*/ 143372 h 539087"/>
              <a:gd name="connsiteX81" fmla="*/ 78189 w 555114"/>
              <a:gd name="connsiteY81" fmla="*/ 148846 h 539087"/>
              <a:gd name="connsiteX82" fmla="*/ 140101 w 555114"/>
              <a:gd name="connsiteY82" fmla="*/ 144084 h 539087"/>
              <a:gd name="connsiteX83" fmla="*/ 161534 w 555114"/>
              <a:gd name="connsiteY83" fmla="*/ 129796 h 539087"/>
              <a:gd name="connsiteX84" fmla="*/ 140103 w 555114"/>
              <a:gd name="connsiteY84" fmla="*/ 108365 h 539087"/>
              <a:gd name="connsiteX85" fmla="*/ 210651 w 555114"/>
              <a:gd name="connsiteY85" fmla="*/ 52494 h 539087"/>
              <a:gd name="connsiteX86" fmla="*/ 173440 w 555114"/>
              <a:gd name="connsiteY86" fmla="*/ 86933 h 539087"/>
              <a:gd name="connsiteX0" fmla="*/ 195830 w 555114"/>
              <a:gd name="connsiteY0" fmla="*/ 54591 h 539087"/>
              <a:gd name="connsiteX1" fmla="*/ 270893 w 555114"/>
              <a:gd name="connsiteY1" fmla="*/ 34120 h 539087"/>
              <a:gd name="connsiteX2" fmla="*/ 270893 w 555114"/>
              <a:gd name="connsiteY2" fmla="*/ 17060 h 539087"/>
              <a:gd name="connsiteX3" fmla="*/ 291365 w 555114"/>
              <a:gd name="connsiteY3" fmla="*/ 13648 h 539087"/>
              <a:gd name="connsiteX4" fmla="*/ 291365 w 555114"/>
              <a:gd name="connsiteY4" fmla="*/ 27296 h 539087"/>
              <a:gd name="connsiteX5" fmla="*/ 332308 w 555114"/>
              <a:gd name="connsiteY5" fmla="*/ 37531 h 539087"/>
              <a:gd name="connsiteX6" fmla="*/ 328896 w 555114"/>
              <a:gd name="connsiteY6" fmla="*/ 71651 h 539087"/>
              <a:gd name="connsiteX7" fmla="*/ 325484 w 555114"/>
              <a:gd name="connsiteY7" fmla="*/ 92122 h 539087"/>
              <a:gd name="connsiteX8" fmla="*/ 345956 w 555114"/>
              <a:gd name="connsiteY8" fmla="*/ 95534 h 539087"/>
              <a:gd name="connsiteX9" fmla="*/ 366321 w 555114"/>
              <a:gd name="connsiteY9" fmla="*/ 115509 h 539087"/>
              <a:gd name="connsiteX10" fmla="*/ 318660 w 555114"/>
              <a:gd name="connsiteY10" fmla="*/ 112594 h 539087"/>
              <a:gd name="connsiteX11" fmla="*/ 328896 w 555114"/>
              <a:gd name="connsiteY11" fmla="*/ 122830 h 539087"/>
              <a:gd name="connsiteX12" fmla="*/ 390311 w 555114"/>
              <a:gd name="connsiteY12" fmla="*/ 95534 h 539087"/>
              <a:gd name="connsiteX13" fmla="*/ 427842 w 555114"/>
              <a:gd name="connsiteY13" fmla="*/ 95534 h 539087"/>
              <a:gd name="connsiteX14" fmla="*/ 407371 w 555114"/>
              <a:gd name="connsiteY14" fmla="*/ 80537 h 539087"/>
              <a:gd name="connsiteX15" fmla="*/ 412134 w 555114"/>
              <a:gd name="connsiteY15" fmla="*/ 51499 h 539087"/>
              <a:gd name="connsiteX16" fmla="*/ 387219 w 555114"/>
              <a:gd name="connsiteY16" fmla="*/ 32059 h 539087"/>
              <a:gd name="connsiteX17" fmla="*/ 409183 w 555114"/>
              <a:gd name="connsiteY17" fmla="*/ 13115 h 539087"/>
              <a:gd name="connsiteX18" fmla="*/ 440779 w 555114"/>
              <a:gd name="connsiteY18" fmla="*/ 0 h 539087"/>
              <a:gd name="connsiteX19" fmla="*/ 448314 w 555114"/>
              <a:gd name="connsiteY19" fmla="*/ 34120 h 539087"/>
              <a:gd name="connsiteX20" fmla="*/ 475609 w 555114"/>
              <a:gd name="connsiteY20" fmla="*/ 34120 h 539087"/>
              <a:gd name="connsiteX21" fmla="*/ 500204 w 555114"/>
              <a:gd name="connsiteY21" fmla="*/ 10236 h 539087"/>
              <a:gd name="connsiteX22" fmla="*/ 509729 w 555114"/>
              <a:gd name="connsiteY22" fmla="*/ 37531 h 539087"/>
              <a:gd name="connsiteX23" fmla="*/ 482433 w 555114"/>
              <a:gd name="connsiteY23" fmla="*/ 58003 h 539087"/>
              <a:gd name="connsiteX24" fmla="*/ 492669 w 555114"/>
              <a:gd name="connsiteY24" fmla="*/ 85299 h 539087"/>
              <a:gd name="connsiteX25" fmla="*/ 506956 w 555114"/>
              <a:gd name="connsiteY25" fmla="*/ 101327 h 539087"/>
              <a:gd name="connsiteX26" fmla="*/ 513141 w 555114"/>
              <a:gd name="connsiteY26" fmla="*/ 122830 h 539087"/>
              <a:gd name="connsiteX27" fmla="*/ 526789 w 555114"/>
              <a:gd name="connsiteY27" fmla="*/ 143302 h 539087"/>
              <a:gd name="connsiteX28" fmla="*/ 526789 w 555114"/>
              <a:gd name="connsiteY28" fmla="*/ 143302 h 539087"/>
              <a:gd name="connsiteX29" fmla="*/ 555114 w 555114"/>
              <a:gd name="connsiteY29" fmla="*/ 183534 h 539087"/>
              <a:gd name="connsiteX30" fmla="*/ 547260 w 555114"/>
              <a:gd name="connsiteY30" fmla="*/ 204717 h 539087"/>
              <a:gd name="connsiteX31" fmla="*/ 530201 w 555114"/>
              <a:gd name="connsiteY31" fmla="*/ 249072 h 539087"/>
              <a:gd name="connsiteX32" fmla="*/ 516553 w 555114"/>
              <a:gd name="connsiteY32" fmla="*/ 266131 h 539087"/>
              <a:gd name="connsiteX33" fmla="*/ 502905 w 555114"/>
              <a:gd name="connsiteY33" fmla="*/ 272955 h 539087"/>
              <a:gd name="connsiteX34" fmla="*/ 489257 w 555114"/>
              <a:gd name="connsiteY34" fmla="*/ 259308 h 539087"/>
              <a:gd name="connsiteX35" fmla="*/ 486164 w 555114"/>
              <a:gd name="connsiteY35" fmla="*/ 245340 h 539087"/>
              <a:gd name="connsiteX36" fmla="*/ 468786 w 555114"/>
              <a:gd name="connsiteY36" fmla="*/ 259308 h 539087"/>
              <a:gd name="connsiteX37" fmla="*/ 468786 w 555114"/>
              <a:gd name="connsiteY37" fmla="*/ 283191 h 539087"/>
              <a:gd name="connsiteX38" fmla="*/ 434666 w 555114"/>
              <a:gd name="connsiteY38" fmla="*/ 286603 h 539087"/>
              <a:gd name="connsiteX39" fmla="*/ 423399 w 555114"/>
              <a:gd name="connsiteY39" fmla="*/ 310487 h 539087"/>
              <a:gd name="connsiteX40" fmla="*/ 441491 w 555114"/>
              <a:gd name="connsiteY40" fmla="*/ 321753 h 539087"/>
              <a:gd name="connsiteX41" fmla="*/ 444902 w 555114"/>
              <a:gd name="connsiteY41" fmla="*/ 354842 h 539087"/>
              <a:gd name="connsiteX42" fmla="*/ 400547 w 555114"/>
              <a:gd name="connsiteY42" fmla="*/ 351430 h 539087"/>
              <a:gd name="connsiteX43" fmla="*/ 400547 w 555114"/>
              <a:gd name="connsiteY43" fmla="*/ 378725 h 539087"/>
              <a:gd name="connsiteX44" fmla="*/ 391662 w 555114"/>
              <a:gd name="connsiteY44" fmla="*/ 399197 h 539087"/>
              <a:gd name="connsiteX45" fmla="*/ 356192 w 555114"/>
              <a:gd name="connsiteY45" fmla="*/ 406021 h 539087"/>
              <a:gd name="connsiteX46" fmla="*/ 349368 w 555114"/>
              <a:gd name="connsiteY46" fmla="*/ 433317 h 539087"/>
              <a:gd name="connsiteX47" fmla="*/ 345956 w 555114"/>
              <a:gd name="connsiteY47" fmla="*/ 450376 h 539087"/>
              <a:gd name="connsiteX48" fmla="*/ 315248 w 555114"/>
              <a:gd name="connsiteY48" fmla="*/ 433317 h 539087"/>
              <a:gd name="connsiteX49" fmla="*/ 329536 w 555114"/>
              <a:gd name="connsiteY49" fmla="*/ 419988 h 539087"/>
              <a:gd name="connsiteX50" fmla="*/ 291365 w 555114"/>
              <a:gd name="connsiteY50" fmla="*/ 385549 h 539087"/>
              <a:gd name="connsiteX51" fmla="*/ 287953 w 555114"/>
              <a:gd name="connsiteY51" fmla="*/ 406021 h 539087"/>
              <a:gd name="connsiteX52" fmla="*/ 264069 w 555114"/>
              <a:gd name="connsiteY52" fmla="*/ 426493 h 539087"/>
              <a:gd name="connsiteX53" fmla="*/ 243598 w 555114"/>
              <a:gd name="connsiteY53" fmla="*/ 433317 h 539087"/>
              <a:gd name="connsiteX54" fmla="*/ 226538 w 555114"/>
              <a:gd name="connsiteY54" fmla="*/ 440140 h 539087"/>
              <a:gd name="connsiteX55" fmla="*/ 207416 w 555114"/>
              <a:gd name="connsiteY55" fmla="*/ 455139 h 539087"/>
              <a:gd name="connsiteX56" fmla="*/ 189006 w 555114"/>
              <a:gd name="connsiteY56" fmla="*/ 464024 h 539087"/>
              <a:gd name="connsiteX57" fmla="*/ 175359 w 555114"/>
              <a:gd name="connsiteY57" fmla="*/ 464024 h 539087"/>
              <a:gd name="connsiteX58" fmla="*/ 144651 w 555114"/>
              <a:gd name="connsiteY58" fmla="*/ 467436 h 539087"/>
              <a:gd name="connsiteX59" fmla="*/ 144651 w 555114"/>
              <a:gd name="connsiteY59" fmla="*/ 487908 h 539087"/>
              <a:gd name="connsiteX60" fmla="*/ 144651 w 555114"/>
              <a:gd name="connsiteY60" fmla="*/ 501555 h 539087"/>
              <a:gd name="connsiteX61" fmla="*/ 120768 w 555114"/>
              <a:gd name="connsiteY61" fmla="*/ 491320 h 539087"/>
              <a:gd name="connsiteX62" fmla="*/ 127592 w 555114"/>
              <a:gd name="connsiteY62" fmla="*/ 539087 h 539087"/>
              <a:gd name="connsiteX63" fmla="*/ 99266 w 555114"/>
              <a:gd name="connsiteY63" fmla="*/ 511472 h 539087"/>
              <a:gd name="connsiteX64" fmla="*/ 62765 w 555114"/>
              <a:gd name="connsiteY64" fmla="*/ 528851 h 539087"/>
              <a:gd name="connsiteX65" fmla="*/ 64827 w 555114"/>
              <a:gd name="connsiteY65" fmla="*/ 509410 h 539087"/>
              <a:gd name="connsiteX66" fmla="*/ 66177 w 555114"/>
              <a:gd name="connsiteY66" fmla="*/ 481084 h 539087"/>
              <a:gd name="connsiteX67" fmla="*/ 37602 w 555114"/>
              <a:gd name="connsiteY67" fmla="*/ 476322 h 539087"/>
              <a:gd name="connsiteX68" fmla="*/ 55620 w 555114"/>
              <a:gd name="connsiteY68" fmla="*/ 449665 h 539087"/>
              <a:gd name="connsiteX69" fmla="*/ 4762 w 555114"/>
              <a:gd name="connsiteY69" fmla="*/ 409433 h 539087"/>
              <a:gd name="connsiteX70" fmla="*/ 34438 w 555114"/>
              <a:gd name="connsiteY70" fmla="*/ 384199 h 539087"/>
              <a:gd name="connsiteX71" fmla="*/ 0 w 555114"/>
              <a:gd name="connsiteY71" fmla="*/ 353100 h 539087"/>
              <a:gd name="connsiteX72" fmla="*/ 41973 w 555114"/>
              <a:gd name="connsiteY72" fmla="*/ 325484 h 539087"/>
              <a:gd name="connsiteX73" fmla="*/ 39200 w 555114"/>
              <a:gd name="connsiteY73" fmla="*/ 298189 h 539087"/>
              <a:gd name="connsiteX74" fmla="*/ 49117 w 555114"/>
              <a:gd name="connsiteY74" fmla="*/ 269543 h 539087"/>
              <a:gd name="connsiteX75" fmla="*/ 55621 w 555114"/>
              <a:gd name="connsiteY75" fmla="*/ 260339 h 539087"/>
              <a:gd name="connsiteX76" fmla="*/ 59353 w 555114"/>
              <a:gd name="connsiteY76" fmla="*/ 225188 h 539087"/>
              <a:gd name="connsiteX77" fmla="*/ 39912 w 555114"/>
              <a:gd name="connsiteY77" fmla="*/ 214952 h 539087"/>
              <a:gd name="connsiteX78" fmla="*/ 44034 w 555114"/>
              <a:gd name="connsiteY78" fmla="*/ 194481 h 539087"/>
              <a:gd name="connsiteX79" fmla="*/ 18800 w 555114"/>
              <a:gd name="connsiteY79" fmla="*/ 149557 h 539087"/>
              <a:gd name="connsiteX80" fmla="*/ 50076 w 555114"/>
              <a:gd name="connsiteY80" fmla="*/ 143372 h 539087"/>
              <a:gd name="connsiteX81" fmla="*/ 78189 w 555114"/>
              <a:gd name="connsiteY81" fmla="*/ 148846 h 539087"/>
              <a:gd name="connsiteX82" fmla="*/ 140101 w 555114"/>
              <a:gd name="connsiteY82" fmla="*/ 144084 h 539087"/>
              <a:gd name="connsiteX83" fmla="*/ 161534 w 555114"/>
              <a:gd name="connsiteY83" fmla="*/ 129796 h 539087"/>
              <a:gd name="connsiteX84" fmla="*/ 140103 w 555114"/>
              <a:gd name="connsiteY84" fmla="*/ 108365 h 539087"/>
              <a:gd name="connsiteX85" fmla="*/ 210651 w 555114"/>
              <a:gd name="connsiteY85" fmla="*/ 52494 h 539087"/>
              <a:gd name="connsiteX86" fmla="*/ 173440 w 555114"/>
              <a:gd name="connsiteY86" fmla="*/ 86933 h 539087"/>
              <a:gd name="connsiteX0" fmla="*/ 195830 w 555114"/>
              <a:gd name="connsiteY0" fmla="*/ 54591 h 539087"/>
              <a:gd name="connsiteX1" fmla="*/ 270893 w 555114"/>
              <a:gd name="connsiteY1" fmla="*/ 34120 h 539087"/>
              <a:gd name="connsiteX2" fmla="*/ 270893 w 555114"/>
              <a:gd name="connsiteY2" fmla="*/ 17060 h 539087"/>
              <a:gd name="connsiteX3" fmla="*/ 291365 w 555114"/>
              <a:gd name="connsiteY3" fmla="*/ 13648 h 539087"/>
              <a:gd name="connsiteX4" fmla="*/ 291365 w 555114"/>
              <a:gd name="connsiteY4" fmla="*/ 27296 h 539087"/>
              <a:gd name="connsiteX5" fmla="*/ 332308 w 555114"/>
              <a:gd name="connsiteY5" fmla="*/ 37531 h 539087"/>
              <a:gd name="connsiteX6" fmla="*/ 328896 w 555114"/>
              <a:gd name="connsiteY6" fmla="*/ 71651 h 539087"/>
              <a:gd name="connsiteX7" fmla="*/ 325484 w 555114"/>
              <a:gd name="connsiteY7" fmla="*/ 92122 h 539087"/>
              <a:gd name="connsiteX8" fmla="*/ 345956 w 555114"/>
              <a:gd name="connsiteY8" fmla="*/ 95534 h 539087"/>
              <a:gd name="connsiteX9" fmla="*/ 366321 w 555114"/>
              <a:gd name="connsiteY9" fmla="*/ 115509 h 539087"/>
              <a:gd name="connsiteX10" fmla="*/ 318660 w 555114"/>
              <a:gd name="connsiteY10" fmla="*/ 112594 h 539087"/>
              <a:gd name="connsiteX11" fmla="*/ 328896 w 555114"/>
              <a:gd name="connsiteY11" fmla="*/ 122830 h 539087"/>
              <a:gd name="connsiteX12" fmla="*/ 387930 w 555114"/>
              <a:gd name="connsiteY12" fmla="*/ 100297 h 539087"/>
              <a:gd name="connsiteX13" fmla="*/ 427842 w 555114"/>
              <a:gd name="connsiteY13" fmla="*/ 95534 h 539087"/>
              <a:gd name="connsiteX14" fmla="*/ 407371 w 555114"/>
              <a:gd name="connsiteY14" fmla="*/ 80537 h 539087"/>
              <a:gd name="connsiteX15" fmla="*/ 412134 w 555114"/>
              <a:gd name="connsiteY15" fmla="*/ 51499 h 539087"/>
              <a:gd name="connsiteX16" fmla="*/ 387219 w 555114"/>
              <a:gd name="connsiteY16" fmla="*/ 32059 h 539087"/>
              <a:gd name="connsiteX17" fmla="*/ 409183 w 555114"/>
              <a:gd name="connsiteY17" fmla="*/ 13115 h 539087"/>
              <a:gd name="connsiteX18" fmla="*/ 440779 w 555114"/>
              <a:gd name="connsiteY18" fmla="*/ 0 h 539087"/>
              <a:gd name="connsiteX19" fmla="*/ 448314 w 555114"/>
              <a:gd name="connsiteY19" fmla="*/ 34120 h 539087"/>
              <a:gd name="connsiteX20" fmla="*/ 475609 w 555114"/>
              <a:gd name="connsiteY20" fmla="*/ 34120 h 539087"/>
              <a:gd name="connsiteX21" fmla="*/ 500204 w 555114"/>
              <a:gd name="connsiteY21" fmla="*/ 10236 h 539087"/>
              <a:gd name="connsiteX22" fmla="*/ 509729 w 555114"/>
              <a:gd name="connsiteY22" fmla="*/ 37531 h 539087"/>
              <a:gd name="connsiteX23" fmla="*/ 482433 w 555114"/>
              <a:gd name="connsiteY23" fmla="*/ 58003 h 539087"/>
              <a:gd name="connsiteX24" fmla="*/ 492669 w 555114"/>
              <a:gd name="connsiteY24" fmla="*/ 85299 h 539087"/>
              <a:gd name="connsiteX25" fmla="*/ 506956 w 555114"/>
              <a:gd name="connsiteY25" fmla="*/ 101327 h 539087"/>
              <a:gd name="connsiteX26" fmla="*/ 513141 w 555114"/>
              <a:gd name="connsiteY26" fmla="*/ 122830 h 539087"/>
              <a:gd name="connsiteX27" fmla="*/ 526789 w 555114"/>
              <a:gd name="connsiteY27" fmla="*/ 143302 h 539087"/>
              <a:gd name="connsiteX28" fmla="*/ 526789 w 555114"/>
              <a:gd name="connsiteY28" fmla="*/ 143302 h 539087"/>
              <a:gd name="connsiteX29" fmla="*/ 555114 w 555114"/>
              <a:gd name="connsiteY29" fmla="*/ 183534 h 539087"/>
              <a:gd name="connsiteX30" fmla="*/ 547260 w 555114"/>
              <a:gd name="connsiteY30" fmla="*/ 204717 h 539087"/>
              <a:gd name="connsiteX31" fmla="*/ 530201 w 555114"/>
              <a:gd name="connsiteY31" fmla="*/ 249072 h 539087"/>
              <a:gd name="connsiteX32" fmla="*/ 516553 w 555114"/>
              <a:gd name="connsiteY32" fmla="*/ 266131 h 539087"/>
              <a:gd name="connsiteX33" fmla="*/ 502905 w 555114"/>
              <a:gd name="connsiteY33" fmla="*/ 272955 h 539087"/>
              <a:gd name="connsiteX34" fmla="*/ 489257 w 555114"/>
              <a:gd name="connsiteY34" fmla="*/ 259308 h 539087"/>
              <a:gd name="connsiteX35" fmla="*/ 486164 w 555114"/>
              <a:gd name="connsiteY35" fmla="*/ 245340 h 539087"/>
              <a:gd name="connsiteX36" fmla="*/ 468786 w 555114"/>
              <a:gd name="connsiteY36" fmla="*/ 259308 h 539087"/>
              <a:gd name="connsiteX37" fmla="*/ 468786 w 555114"/>
              <a:gd name="connsiteY37" fmla="*/ 283191 h 539087"/>
              <a:gd name="connsiteX38" fmla="*/ 434666 w 555114"/>
              <a:gd name="connsiteY38" fmla="*/ 286603 h 539087"/>
              <a:gd name="connsiteX39" fmla="*/ 423399 w 555114"/>
              <a:gd name="connsiteY39" fmla="*/ 310487 h 539087"/>
              <a:gd name="connsiteX40" fmla="*/ 441491 w 555114"/>
              <a:gd name="connsiteY40" fmla="*/ 321753 h 539087"/>
              <a:gd name="connsiteX41" fmla="*/ 444902 w 555114"/>
              <a:gd name="connsiteY41" fmla="*/ 354842 h 539087"/>
              <a:gd name="connsiteX42" fmla="*/ 400547 w 555114"/>
              <a:gd name="connsiteY42" fmla="*/ 351430 h 539087"/>
              <a:gd name="connsiteX43" fmla="*/ 400547 w 555114"/>
              <a:gd name="connsiteY43" fmla="*/ 378725 h 539087"/>
              <a:gd name="connsiteX44" fmla="*/ 391662 w 555114"/>
              <a:gd name="connsiteY44" fmla="*/ 399197 h 539087"/>
              <a:gd name="connsiteX45" fmla="*/ 356192 w 555114"/>
              <a:gd name="connsiteY45" fmla="*/ 406021 h 539087"/>
              <a:gd name="connsiteX46" fmla="*/ 349368 w 555114"/>
              <a:gd name="connsiteY46" fmla="*/ 433317 h 539087"/>
              <a:gd name="connsiteX47" fmla="*/ 345956 w 555114"/>
              <a:gd name="connsiteY47" fmla="*/ 450376 h 539087"/>
              <a:gd name="connsiteX48" fmla="*/ 315248 w 555114"/>
              <a:gd name="connsiteY48" fmla="*/ 433317 h 539087"/>
              <a:gd name="connsiteX49" fmla="*/ 329536 w 555114"/>
              <a:gd name="connsiteY49" fmla="*/ 419988 h 539087"/>
              <a:gd name="connsiteX50" fmla="*/ 291365 w 555114"/>
              <a:gd name="connsiteY50" fmla="*/ 385549 h 539087"/>
              <a:gd name="connsiteX51" fmla="*/ 287953 w 555114"/>
              <a:gd name="connsiteY51" fmla="*/ 406021 h 539087"/>
              <a:gd name="connsiteX52" fmla="*/ 264069 w 555114"/>
              <a:gd name="connsiteY52" fmla="*/ 426493 h 539087"/>
              <a:gd name="connsiteX53" fmla="*/ 243598 w 555114"/>
              <a:gd name="connsiteY53" fmla="*/ 433317 h 539087"/>
              <a:gd name="connsiteX54" fmla="*/ 226538 w 555114"/>
              <a:gd name="connsiteY54" fmla="*/ 440140 h 539087"/>
              <a:gd name="connsiteX55" fmla="*/ 207416 w 555114"/>
              <a:gd name="connsiteY55" fmla="*/ 455139 h 539087"/>
              <a:gd name="connsiteX56" fmla="*/ 189006 w 555114"/>
              <a:gd name="connsiteY56" fmla="*/ 464024 h 539087"/>
              <a:gd name="connsiteX57" fmla="*/ 175359 w 555114"/>
              <a:gd name="connsiteY57" fmla="*/ 464024 h 539087"/>
              <a:gd name="connsiteX58" fmla="*/ 144651 w 555114"/>
              <a:gd name="connsiteY58" fmla="*/ 467436 h 539087"/>
              <a:gd name="connsiteX59" fmla="*/ 144651 w 555114"/>
              <a:gd name="connsiteY59" fmla="*/ 487908 h 539087"/>
              <a:gd name="connsiteX60" fmla="*/ 144651 w 555114"/>
              <a:gd name="connsiteY60" fmla="*/ 501555 h 539087"/>
              <a:gd name="connsiteX61" fmla="*/ 120768 w 555114"/>
              <a:gd name="connsiteY61" fmla="*/ 491320 h 539087"/>
              <a:gd name="connsiteX62" fmla="*/ 127592 w 555114"/>
              <a:gd name="connsiteY62" fmla="*/ 539087 h 539087"/>
              <a:gd name="connsiteX63" fmla="*/ 99266 w 555114"/>
              <a:gd name="connsiteY63" fmla="*/ 511472 h 539087"/>
              <a:gd name="connsiteX64" fmla="*/ 62765 w 555114"/>
              <a:gd name="connsiteY64" fmla="*/ 528851 h 539087"/>
              <a:gd name="connsiteX65" fmla="*/ 64827 w 555114"/>
              <a:gd name="connsiteY65" fmla="*/ 509410 h 539087"/>
              <a:gd name="connsiteX66" fmla="*/ 66177 w 555114"/>
              <a:gd name="connsiteY66" fmla="*/ 481084 h 539087"/>
              <a:gd name="connsiteX67" fmla="*/ 37602 w 555114"/>
              <a:gd name="connsiteY67" fmla="*/ 476322 h 539087"/>
              <a:gd name="connsiteX68" fmla="*/ 55620 w 555114"/>
              <a:gd name="connsiteY68" fmla="*/ 449665 h 539087"/>
              <a:gd name="connsiteX69" fmla="*/ 4762 w 555114"/>
              <a:gd name="connsiteY69" fmla="*/ 409433 h 539087"/>
              <a:gd name="connsiteX70" fmla="*/ 34438 w 555114"/>
              <a:gd name="connsiteY70" fmla="*/ 384199 h 539087"/>
              <a:gd name="connsiteX71" fmla="*/ 0 w 555114"/>
              <a:gd name="connsiteY71" fmla="*/ 353100 h 539087"/>
              <a:gd name="connsiteX72" fmla="*/ 41973 w 555114"/>
              <a:gd name="connsiteY72" fmla="*/ 325484 h 539087"/>
              <a:gd name="connsiteX73" fmla="*/ 39200 w 555114"/>
              <a:gd name="connsiteY73" fmla="*/ 298189 h 539087"/>
              <a:gd name="connsiteX74" fmla="*/ 49117 w 555114"/>
              <a:gd name="connsiteY74" fmla="*/ 269543 h 539087"/>
              <a:gd name="connsiteX75" fmla="*/ 55621 w 555114"/>
              <a:gd name="connsiteY75" fmla="*/ 260339 h 539087"/>
              <a:gd name="connsiteX76" fmla="*/ 59353 w 555114"/>
              <a:gd name="connsiteY76" fmla="*/ 225188 h 539087"/>
              <a:gd name="connsiteX77" fmla="*/ 39912 w 555114"/>
              <a:gd name="connsiteY77" fmla="*/ 214952 h 539087"/>
              <a:gd name="connsiteX78" fmla="*/ 44034 w 555114"/>
              <a:gd name="connsiteY78" fmla="*/ 194481 h 539087"/>
              <a:gd name="connsiteX79" fmla="*/ 18800 w 555114"/>
              <a:gd name="connsiteY79" fmla="*/ 149557 h 539087"/>
              <a:gd name="connsiteX80" fmla="*/ 50076 w 555114"/>
              <a:gd name="connsiteY80" fmla="*/ 143372 h 539087"/>
              <a:gd name="connsiteX81" fmla="*/ 78189 w 555114"/>
              <a:gd name="connsiteY81" fmla="*/ 148846 h 539087"/>
              <a:gd name="connsiteX82" fmla="*/ 140101 w 555114"/>
              <a:gd name="connsiteY82" fmla="*/ 144084 h 539087"/>
              <a:gd name="connsiteX83" fmla="*/ 161534 w 555114"/>
              <a:gd name="connsiteY83" fmla="*/ 129796 h 539087"/>
              <a:gd name="connsiteX84" fmla="*/ 140103 w 555114"/>
              <a:gd name="connsiteY84" fmla="*/ 108365 h 539087"/>
              <a:gd name="connsiteX85" fmla="*/ 210651 w 555114"/>
              <a:gd name="connsiteY85" fmla="*/ 52494 h 539087"/>
              <a:gd name="connsiteX86" fmla="*/ 173440 w 555114"/>
              <a:gd name="connsiteY86" fmla="*/ 86933 h 539087"/>
              <a:gd name="connsiteX0" fmla="*/ 195830 w 555114"/>
              <a:gd name="connsiteY0" fmla="*/ 54591 h 539087"/>
              <a:gd name="connsiteX1" fmla="*/ 270893 w 555114"/>
              <a:gd name="connsiteY1" fmla="*/ 34120 h 539087"/>
              <a:gd name="connsiteX2" fmla="*/ 270893 w 555114"/>
              <a:gd name="connsiteY2" fmla="*/ 17060 h 539087"/>
              <a:gd name="connsiteX3" fmla="*/ 291365 w 555114"/>
              <a:gd name="connsiteY3" fmla="*/ 13648 h 539087"/>
              <a:gd name="connsiteX4" fmla="*/ 291365 w 555114"/>
              <a:gd name="connsiteY4" fmla="*/ 27296 h 539087"/>
              <a:gd name="connsiteX5" fmla="*/ 332308 w 555114"/>
              <a:gd name="connsiteY5" fmla="*/ 37531 h 539087"/>
              <a:gd name="connsiteX6" fmla="*/ 328896 w 555114"/>
              <a:gd name="connsiteY6" fmla="*/ 71651 h 539087"/>
              <a:gd name="connsiteX7" fmla="*/ 325484 w 555114"/>
              <a:gd name="connsiteY7" fmla="*/ 92122 h 539087"/>
              <a:gd name="connsiteX8" fmla="*/ 345956 w 555114"/>
              <a:gd name="connsiteY8" fmla="*/ 95534 h 539087"/>
              <a:gd name="connsiteX9" fmla="*/ 366321 w 555114"/>
              <a:gd name="connsiteY9" fmla="*/ 115509 h 539087"/>
              <a:gd name="connsiteX10" fmla="*/ 318660 w 555114"/>
              <a:gd name="connsiteY10" fmla="*/ 112594 h 539087"/>
              <a:gd name="connsiteX11" fmla="*/ 328896 w 555114"/>
              <a:gd name="connsiteY11" fmla="*/ 122830 h 539087"/>
              <a:gd name="connsiteX12" fmla="*/ 387930 w 555114"/>
              <a:gd name="connsiteY12" fmla="*/ 100297 h 539087"/>
              <a:gd name="connsiteX13" fmla="*/ 427842 w 555114"/>
              <a:gd name="connsiteY13" fmla="*/ 95534 h 539087"/>
              <a:gd name="connsiteX14" fmla="*/ 402608 w 555114"/>
              <a:gd name="connsiteY14" fmla="*/ 80537 h 539087"/>
              <a:gd name="connsiteX15" fmla="*/ 412134 w 555114"/>
              <a:gd name="connsiteY15" fmla="*/ 51499 h 539087"/>
              <a:gd name="connsiteX16" fmla="*/ 387219 w 555114"/>
              <a:gd name="connsiteY16" fmla="*/ 32059 h 539087"/>
              <a:gd name="connsiteX17" fmla="*/ 409183 w 555114"/>
              <a:gd name="connsiteY17" fmla="*/ 13115 h 539087"/>
              <a:gd name="connsiteX18" fmla="*/ 440779 w 555114"/>
              <a:gd name="connsiteY18" fmla="*/ 0 h 539087"/>
              <a:gd name="connsiteX19" fmla="*/ 448314 w 555114"/>
              <a:gd name="connsiteY19" fmla="*/ 34120 h 539087"/>
              <a:gd name="connsiteX20" fmla="*/ 475609 w 555114"/>
              <a:gd name="connsiteY20" fmla="*/ 34120 h 539087"/>
              <a:gd name="connsiteX21" fmla="*/ 500204 w 555114"/>
              <a:gd name="connsiteY21" fmla="*/ 10236 h 539087"/>
              <a:gd name="connsiteX22" fmla="*/ 509729 w 555114"/>
              <a:gd name="connsiteY22" fmla="*/ 37531 h 539087"/>
              <a:gd name="connsiteX23" fmla="*/ 482433 w 555114"/>
              <a:gd name="connsiteY23" fmla="*/ 58003 h 539087"/>
              <a:gd name="connsiteX24" fmla="*/ 492669 w 555114"/>
              <a:gd name="connsiteY24" fmla="*/ 85299 h 539087"/>
              <a:gd name="connsiteX25" fmla="*/ 506956 w 555114"/>
              <a:gd name="connsiteY25" fmla="*/ 101327 h 539087"/>
              <a:gd name="connsiteX26" fmla="*/ 513141 w 555114"/>
              <a:gd name="connsiteY26" fmla="*/ 122830 h 539087"/>
              <a:gd name="connsiteX27" fmla="*/ 526789 w 555114"/>
              <a:gd name="connsiteY27" fmla="*/ 143302 h 539087"/>
              <a:gd name="connsiteX28" fmla="*/ 526789 w 555114"/>
              <a:gd name="connsiteY28" fmla="*/ 143302 h 539087"/>
              <a:gd name="connsiteX29" fmla="*/ 555114 w 555114"/>
              <a:gd name="connsiteY29" fmla="*/ 183534 h 539087"/>
              <a:gd name="connsiteX30" fmla="*/ 547260 w 555114"/>
              <a:gd name="connsiteY30" fmla="*/ 204717 h 539087"/>
              <a:gd name="connsiteX31" fmla="*/ 530201 w 555114"/>
              <a:gd name="connsiteY31" fmla="*/ 249072 h 539087"/>
              <a:gd name="connsiteX32" fmla="*/ 516553 w 555114"/>
              <a:gd name="connsiteY32" fmla="*/ 266131 h 539087"/>
              <a:gd name="connsiteX33" fmla="*/ 502905 w 555114"/>
              <a:gd name="connsiteY33" fmla="*/ 272955 h 539087"/>
              <a:gd name="connsiteX34" fmla="*/ 489257 w 555114"/>
              <a:gd name="connsiteY34" fmla="*/ 259308 h 539087"/>
              <a:gd name="connsiteX35" fmla="*/ 486164 w 555114"/>
              <a:gd name="connsiteY35" fmla="*/ 245340 h 539087"/>
              <a:gd name="connsiteX36" fmla="*/ 468786 w 555114"/>
              <a:gd name="connsiteY36" fmla="*/ 259308 h 539087"/>
              <a:gd name="connsiteX37" fmla="*/ 468786 w 555114"/>
              <a:gd name="connsiteY37" fmla="*/ 283191 h 539087"/>
              <a:gd name="connsiteX38" fmla="*/ 434666 w 555114"/>
              <a:gd name="connsiteY38" fmla="*/ 286603 h 539087"/>
              <a:gd name="connsiteX39" fmla="*/ 423399 w 555114"/>
              <a:gd name="connsiteY39" fmla="*/ 310487 h 539087"/>
              <a:gd name="connsiteX40" fmla="*/ 441491 w 555114"/>
              <a:gd name="connsiteY40" fmla="*/ 321753 h 539087"/>
              <a:gd name="connsiteX41" fmla="*/ 444902 w 555114"/>
              <a:gd name="connsiteY41" fmla="*/ 354842 h 539087"/>
              <a:gd name="connsiteX42" fmla="*/ 400547 w 555114"/>
              <a:gd name="connsiteY42" fmla="*/ 351430 h 539087"/>
              <a:gd name="connsiteX43" fmla="*/ 400547 w 555114"/>
              <a:gd name="connsiteY43" fmla="*/ 378725 h 539087"/>
              <a:gd name="connsiteX44" fmla="*/ 391662 w 555114"/>
              <a:gd name="connsiteY44" fmla="*/ 399197 h 539087"/>
              <a:gd name="connsiteX45" fmla="*/ 356192 w 555114"/>
              <a:gd name="connsiteY45" fmla="*/ 406021 h 539087"/>
              <a:gd name="connsiteX46" fmla="*/ 349368 w 555114"/>
              <a:gd name="connsiteY46" fmla="*/ 433317 h 539087"/>
              <a:gd name="connsiteX47" fmla="*/ 345956 w 555114"/>
              <a:gd name="connsiteY47" fmla="*/ 450376 h 539087"/>
              <a:gd name="connsiteX48" fmla="*/ 315248 w 555114"/>
              <a:gd name="connsiteY48" fmla="*/ 433317 h 539087"/>
              <a:gd name="connsiteX49" fmla="*/ 329536 w 555114"/>
              <a:gd name="connsiteY49" fmla="*/ 419988 h 539087"/>
              <a:gd name="connsiteX50" fmla="*/ 291365 w 555114"/>
              <a:gd name="connsiteY50" fmla="*/ 385549 h 539087"/>
              <a:gd name="connsiteX51" fmla="*/ 287953 w 555114"/>
              <a:gd name="connsiteY51" fmla="*/ 406021 h 539087"/>
              <a:gd name="connsiteX52" fmla="*/ 264069 w 555114"/>
              <a:gd name="connsiteY52" fmla="*/ 426493 h 539087"/>
              <a:gd name="connsiteX53" fmla="*/ 243598 w 555114"/>
              <a:gd name="connsiteY53" fmla="*/ 433317 h 539087"/>
              <a:gd name="connsiteX54" fmla="*/ 226538 w 555114"/>
              <a:gd name="connsiteY54" fmla="*/ 440140 h 539087"/>
              <a:gd name="connsiteX55" fmla="*/ 207416 w 555114"/>
              <a:gd name="connsiteY55" fmla="*/ 455139 h 539087"/>
              <a:gd name="connsiteX56" fmla="*/ 189006 w 555114"/>
              <a:gd name="connsiteY56" fmla="*/ 464024 h 539087"/>
              <a:gd name="connsiteX57" fmla="*/ 175359 w 555114"/>
              <a:gd name="connsiteY57" fmla="*/ 464024 h 539087"/>
              <a:gd name="connsiteX58" fmla="*/ 144651 w 555114"/>
              <a:gd name="connsiteY58" fmla="*/ 467436 h 539087"/>
              <a:gd name="connsiteX59" fmla="*/ 144651 w 555114"/>
              <a:gd name="connsiteY59" fmla="*/ 487908 h 539087"/>
              <a:gd name="connsiteX60" fmla="*/ 144651 w 555114"/>
              <a:gd name="connsiteY60" fmla="*/ 501555 h 539087"/>
              <a:gd name="connsiteX61" fmla="*/ 120768 w 555114"/>
              <a:gd name="connsiteY61" fmla="*/ 491320 h 539087"/>
              <a:gd name="connsiteX62" fmla="*/ 127592 w 555114"/>
              <a:gd name="connsiteY62" fmla="*/ 539087 h 539087"/>
              <a:gd name="connsiteX63" fmla="*/ 99266 w 555114"/>
              <a:gd name="connsiteY63" fmla="*/ 511472 h 539087"/>
              <a:gd name="connsiteX64" fmla="*/ 62765 w 555114"/>
              <a:gd name="connsiteY64" fmla="*/ 528851 h 539087"/>
              <a:gd name="connsiteX65" fmla="*/ 64827 w 555114"/>
              <a:gd name="connsiteY65" fmla="*/ 509410 h 539087"/>
              <a:gd name="connsiteX66" fmla="*/ 66177 w 555114"/>
              <a:gd name="connsiteY66" fmla="*/ 481084 h 539087"/>
              <a:gd name="connsiteX67" fmla="*/ 37602 w 555114"/>
              <a:gd name="connsiteY67" fmla="*/ 476322 h 539087"/>
              <a:gd name="connsiteX68" fmla="*/ 55620 w 555114"/>
              <a:gd name="connsiteY68" fmla="*/ 449665 h 539087"/>
              <a:gd name="connsiteX69" fmla="*/ 4762 w 555114"/>
              <a:gd name="connsiteY69" fmla="*/ 409433 h 539087"/>
              <a:gd name="connsiteX70" fmla="*/ 34438 w 555114"/>
              <a:gd name="connsiteY70" fmla="*/ 384199 h 539087"/>
              <a:gd name="connsiteX71" fmla="*/ 0 w 555114"/>
              <a:gd name="connsiteY71" fmla="*/ 353100 h 539087"/>
              <a:gd name="connsiteX72" fmla="*/ 41973 w 555114"/>
              <a:gd name="connsiteY72" fmla="*/ 325484 h 539087"/>
              <a:gd name="connsiteX73" fmla="*/ 39200 w 555114"/>
              <a:gd name="connsiteY73" fmla="*/ 298189 h 539087"/>
              <a:gd name="connsiteX74" fmla="*/ 49117 w 555114"/>
              <a:gd name="connsiteY74" fmla="*/ 269543 h 539087"/>
              <a:gd name="connsiteX75" fmla="*/ 55621 w 555114"/>
              <a:gd name="connsiteY75" fmla="*/ 260339 h 539087"/>
              <a:gd name="connsiteX76" fmla="*/ 59353 w 555114"/>
              <a:gd name="connsiteY76" fmla="*/ 225188 h 539087"/>
              <a:gd name="connsiteX77" fmla="*/ 39912 w 555114"/>
              <a:gd name="connsiteY77" fmla="*/ 214952 h 539087"/>
              <a:gd name="connsiteX78" fmla="*/ 44034 w 555114"/>
              <a:gd name="connsiteY78" fmla="*/ 194481 h 539087"/>
              <a:gd name="connsiteX79" fmla="*/ 18800 w 555114"/>
              <a:gd name="connsiteY79" fmla="*/ 149557 h 539087"/>
              <a:gd name="connsiteX80" fmla="*/ 50076 w 555114"/>
              <a:gd name="connsiteY80" fmla="*/ 143372 h 539087"/>
              <a:gd name="connsiteX81" fmla="*/ 78189 w 555114"/>
              <a:gd name="connsiteY81" fmla="*/ 148846 h 539087"/>
              <a:gd name="connsiteX82" fmla="*/ 140101 w 555114"/>
              <a:gd name="connsiteY82" fmla="*/ 144084 h 539087"/>
              <a:gd name="connsiteX83" fmla="*/ 161534 w 555114"/>
              <a:gd name="connsiteY83" fmla="*/ 129796 h 539087"/>
              <a:gd name="connsiteX84" fmla="*/ 140103 w 555114"/>
              <a:gd name="connsiteY84" fmla="*/ 108365 h 539087"/>
              <a:gd name="connsiteX85" fmla="*/ 210651 w 555114"/>
              <a:gd name="connsiteY85" fmla="*/ 52494 h 539087"/>
              <a:gd name="connsiteX86" fmla="*/ 173440 w 555114"/>
              <a:gd name="connsiteY86" fmla="*/ 86933 h 539087"/>
              <a:gd name="connsiteX0" fmla="*/ 195830 w 555114"/>
              <a:gd name="connsiteY0" fmla="*/ 54591 h 539087"/>
              <a:gd name="connsiteX1" fmla="*/ 240115 w 555114"/>
              <a:gd name="connsiteY1" fmla="*/ 44071 h 539087"/>
              <a:gd name="connsiteX2" fmla="*/ 270893 w 555114"/>
              <a:gd name="connsiteY2" fmla="*/ 34120 h 539087"/>
              <a:gd name="connsiteX3" fmla="*/ 270893 w 555114"/>
              <a:gd name="connsiteY3" fmla="*/ 17060 h 539087"/>
              <a:gd name="connsiteX4" fmla="*/ 291365 w 555114"/>
              <a:gd name="connsiteY4" fmla="*/ 13648 h 539087"/>
              <a:gd name="connsiteX5" fmla="*/ 291365 w 555114"/>
              <a:gd name="connsiteY5" fmla="*/ 27296 h 539087"/>
              <a:gd name="connsiteX6" fmla="*/ 332308 w 555114"/>
              <a:gd name="connsiteY6" fmla="*/ 37531 h 539087"/>
              <a:gd name="connsiteX7" fmla="*/ 328896 w 555114"/>
              <a:gd name="connsiteY7" fmla="*/ 71651 h 539087"/>
              <a:gd name="connsiteX8" fmla="*/ 325484 w 555114"/>
              <a:gd name="connsiteY8" fmla="*/ 92122 h 539087"/>
              <a:gd name="connsiteX9" fmla="*/ 345956 w 555114"/>
              <a:gd name="connsiteY9" fmla="*/ 95534 h 539087"/>
              <a:gd name="connsiteX10" fmla="*/ 366321 w 555114"/>
              <a:gd name="connsiteY10" fmla="*/ 115509 h 539087"/>
              <a:gd name="connsiteX11" fmla="*/ 318660 w 555114"/>
              <a:gd name="connsiteY11" fmla="*/ 112594 h 539087"/>
              <a:gd name="connsiteX12" fmla="*/ 328896 w 555114"/>
              <a:gd name="connsiteY12" fmla="*/ 122830 h 539087"/>
              <a:gd name="connsiteX13" fmla="*/ 387930 w 555114"/>
              <a:gd name="connsiteY13" fmla="*/ 100297 h 539087"/>
              <a:gd name="connsiteX14" fmla="*/ 427842 w 555114"/>
              <a:gd name="connsiteY14" fmla="*/ 95534 h 539087"/>
              <a:gd name="connsiteX15" fmla="*/ 402608 w 555114"/>
              <a:gd name="connsiteY15" fmla="*/ 80537 h 539087"/>
              <a:gd name="connsiteX16" fmla="*/ 412134 w 555114"/>
              <a:gd name="connsiteY16" fmla="*/ 51499 h 539087"/>
              <a:gd name="connsiteX17" fmla="*/ 387219 w 555114"/>
              <a:gd name="connsiteY17" fmla="*/ 32059 h 539087"/>
              <a:gd name="connsiteX18" fmla="*/ 409183 w 555114"/>
              <a:gd name="connsiteY18" fmla="*/ 13115 h 539087"/>
              <a:gd name="connsiteX19" fmla="*/ 440779 w 555114"/>
              <a:gd name="connsiteY19" fmla="*/ 0 h 539087"/>
              <a:gd name="connsiteX20" fmla="*/ 448314 w 555114"/>
              <a:gd name="connsiteY20" fmla="*/ 34120 h 539087"/>
              <a:gd name="connsiteX21" fmla="*/ 475609 w 555114"/>
              <a:gd name="connsiteY21" fmla="*/ 34120 h 539087"/>
              <a:gd name="connsiteX22" fmla="*/ 500204 w 555114"/>
              <a:gd name="connsiteY22" fmla="*/ 10236 h 539087"/>
              <a:gd name="connsiteX23" fmla="*/ 509729 w 555114"/>
              <a:gd name="connsiteY23" fmla="*/ 37531 h 539087"/>
              <a:gd name="connsiteX24" fmla="*/ 482433 w 555114"/>
              <a:gd name="connsiteY24" fmla="*/ 58003 h 539087"/>
              <a:gd name="connsiteX25" fmla="*/ 492669 w 555114"/>
              <a:gd name="connsiteY25" fmla="*/ 85299 h 539087"/>
              <a:gd name="connsiteX26" fmla="*/ 506956 w 555114"/>
              <a:gd name="connsiteY26" fmla="*/ 101327 h 539087"/>
              <a:gd name="connsiteX27" fmla="*/ 513141 w 555114"/>
              <a:gd name="connsiteY27" fmla="*/ 122830 h 539087"/>
              <a:gd name="connsiteX28" fmla="*/ 526789 w 555114"/>
              <a:gd name="connsiteY28" fmla="*/ 143302 h 539087"/>
              <a:gd name="connsiteX29" fmla="*/ 526789 w 555114"/>
              <a:gd name="connsiteY29" fmla="*/ 143302 h 539087"/>
              <a:gd name="connsiteX30" fmla="*/ 555114 w 555114"/>
              <a:gd name="connsiteY30" fmla="*/ 183534 h 539087"/>
              <a:gd name="connsiteX31" fmla="*/ 547260 w 555114"/>
              <a:gd name="connsiteY31" fmla="*/ 204717 h 539087"/>
              <a:gd name="connsiteX32" fmla="*/ 530201 w 555114"/>
              <a:gd name="connsiteY32" fmla="*/ 249072 h 539087"/>
              <a:gd name="connsiteX33" fmla="*/ 516553 w 555114"/>
              <a:gd name="connsiteY33" fmla="*/ 266131 h 539087"/>
              <a:gd name="connsiteX34" fmla="*/ 502905 w 555114"/>
              <a:gd name="connsiteY34" fmla="*/ 272955 h 539087"/>
              <a:gd name="connsiteX35" fmla="*/ 489257 w 555114"/>
              <a:gd name="connsiteY35" fmla="*/ 259308 h 539087"/>
              <a:gd name="connsiteX36" fmla="*/ 486164 w 555114"/>
              <a:gd name="connsiteY36" fmla="*/ 245340 h 539087"/>
              <a:gd name="connsiteX37" fmla="*/ 468786 w 555114"/>
              <a:gd name="connsiteY37" fmla="*/ 259308 h 539087"/>
              <a:gd name="connsiteX38" fmla="*/ 468786 w 555114"/>
              <a:gd name="connsiteY38" fmla="*/ 283191 h 539087"/>
              <a:gd name="connsiteX39" fmla="*/ 434666 w 555114"/>
              <a:gd name="connsiteY39" fmla="*/ 286603 h 539087"/>
              <a:gd name="connsiteX40" fmla="*/ 423399 w 555114"/>
              <a:gd name="connsiteY40" fmla="*/ 310487 h 539087"/>
              <a:gd name="connsiteX41" fmla="*/ 441491 w 555114"/>
              <a:gd name="connsiteY41" fmla="*/ 321753 h 539087"/>
              <a:gd name="connsiteX42" fmla="*/ 444902 w 555114"/>
              <a:gd name="connsiteY42" fmla="*/ 354842 h 539087"/>
              <a:gd name="connsiteX43" fmla="*/ 400547 w 555114"/>
              <a:gd name="connsiteY43" fmla="*/ 351430 h 539087"/>
              <a:gd name="connsiteX44" fmla="*/ 400547 w 555114"/>
              <a:gd name="connsiteY44" fmla="*/ 378725 h 539087"/>
              <a:gd name="connsiteX45" fmla="*/ 391662 w 555114"/>
              <a:gd name="connsiteY45" fmla="*/ 399197 h 539087"/>
              <a:gd name="connsiteX46" fmla="*/ 356192 w 555114"/>
              <a:gd name="connsiteY46" fmla="*/ 406021 h 539087"/>
              <a:gd name="connsiteX47" fmla="*/ 349368 w 555114"/>
              <a:gd name="connsiteY47" fmla="*/ 433317 h 539087"/>
              <a:gd name="connsiteX48" fmla="*/ 345956 w 555114"/>
              <a:gd name="connsiteY48" fmla="*/ 450376 h 539087"/>
              <a:gd name="connsiteX49" fmla="*/ 315248 w 555114"/>
              <a:gd name="connsiteY49" fmla="*/ 433317 h 539087"/>
              <a:gd name="connsiteX50" fmla="*/ 329536 w 555114"/>
              <a:gd name="connsiteY50" fmla="*/ 419988 h 539087"/>
              <a:gd name="connsiteX51" fmla="*/ 291365 w 555114"/>
              <a:gd name="connsiteY51" fmla="*/ 385549 h 539087"/>
              <a:gd name="connsiteX52" fmla="*/ 287953 w 555114"/>
              <a:gd name="connsiteY52" fmla="*/ 406021 h 539087"/>
              <a:gd name="connsiteX53" fmla="*/ 264069 w 555114"/>
              <a:gd name="connsiteY53" fmla="*/ 426493 h 539087"/>
              <a:gd name="connsiteX54" fmla="*/ 243598 w 555114"/>
              <a:gd name="connsiteY54" fmla="*/ 433317 h 539087"/>
              <a:gd name="connsiteX55" fmla="*/ 226538 w 555114"/>
              <a:gd name="connsiteY55" fmla="*/ 440140 h 539087"/>
              <a:gd name="connsiteX56" fmla="*/ 207416 w 555114"/>
              <a:gd name="connsiteY56" fmla="*/ 455139 h 539087"/>
              <a:gd name="connsiteX57" fmla="*/ 189006 w 555114"/>
              <a:gd name="connsiteY57" fmla="*/ 464024 h 539087"/>
              <a:gd name="connsiteX58" fmla="*/ 175359 w 555114"/>
              <a:gd name="connsiteY58" fmla="*/ 464024 h 539087"/>
              <a:gd name="connsiteX59" fmla="*/ 144651 w 555114"/>
              <a:gd name="connsiteY59" fmla="*/ 467436 h 539087"/>
              <a:gd name="connsiteX60" fmla="*/ 144651 w 555114"/>
              <a:gd name="connsiteY60" fmla="*/ 487908 h 539087"/>
              <a:gd name="connsiteX61" fmla="*/ 144651 w 555114"/>
              <a:gd name="connsiteY61" fmla="*/ 501555 h 539087"/>
              <a:gd name="connsiteX62" fmla="*/ 120768 w 555114"/>
              <a:gd name="connsiteY62" fmla="*/ 491320 h 539087"/>
              <a:gd name="connsiteX63" fmla="*/ 127592 w 555114"/>
              <a:gd name="connsiteY63" fmla="*/ 539087 h 539087"/>
              <a:gd name="connsiteX64" fmla="*/ 99266 w 555114"/>
              <a:gd name="connsiteY64" fmla="*/ 511472 h 539087"/>
              <a:gd name="connsiteX65" fmla="*/ 62765 w 555114"/>
              <a:gd name="connsiteY65" fmla="*/ 528851 h 539087"/>
              <a:gd name="connsiteX66" fmla="*/ 64827 w 555114"/>
              <a:gd name="connsiteY66" fmla="*/ 509410 h 539087"/>
              <a:gd name="connsiteX67" fmla="*/ 66177 w 555114"/>
              <a:gd name="connsiteY67" fmla="*/ 481084 h 539087"/>
              <a:gd name="connsiteX68" fmla="*/ 37602 w 555114"/>
              <a:gd name="connsiteY68" fmla="*/ 476322 h 539087"/>
              <a:gd name="connsiteX69" fmla="*/ 55620 w 555114"/>
              <a:gd name="connsiteY69" fmla="*/ 449665 h 539087"/>
              <a:gd name="connsiteX70" fmla="*/ 4762 w 555114"/>
              <a:gd name="connsiteY70" fmla="*/ 409433 h 539087"/>
              <a:gd name="connsiteX71" fmla="*/ 34438 w 555114"/>
              <a:gd name="connsiteY71" fmla="*/ 384199 h 539087"/>
              <a:gd name="connsiteX72" fmla="*/ 0 w 555114"/>
              <a:gd name="connsiteY72" fmla="*/ 353100 h 539087"/>
              <a:gd name="connsiteX73" fmla="*/ 41973 w 555114"/>
              <a:gd name="connsiteY73" fmla="*/ 325484 h 539087"/>
              <a:gd name="connsiteX74" fmla="*/ 39200 w 555114"/>
              <a:gd name="connsiteY74" fmla="*/ 298189 h 539087"/>
              <a:gd name="connsiteX75" fmla="*/ 49117 w 555114"/>
              <a:gd name="connsiteY75" fmla="*/ 269543 h 539087"/>
              <a:gd name="connsiteX76" fmla="*/ 55621 w 555114"/>
              <a:gd name="connsiteY76" fmla="*/ 260339 h 539087"/>
              <a:gd name="connsiteX77" fmla="*/ 59353 w 555114"/>
              <a:gd name="connsiteY77" fmla="*/ 225188 h 539087"/>
              <a:gd name="connsiteX78" fmla="*/ 39912 w 555114"/>
              <a:gd name="connsiteY78" fmla="*/ 214952 h 539087"/>
              <a:gd name="connsiteX79" fmla="*/ 44034 w 555114"/>
              <a:gd name="connsiteY79" fmla="*/ 194481 h 539087"/>
              <a:gd name="connsiteX80" fmla="*/ 18800 w 555114"/>
              <a:gd name="connsiteY80" fmla="*/ 149557 h 539087"/>
              <a:gd name="connsiteX81" fmla="*/ 50076 w 555114"/>
              <a:gd name="connsiteY81" fmla="*/ 143372 h 539087"/>
              <a:gd name="connsiteX82" fmla="*/ 78189 w 555114"/>
              <a:gd name="connsiteY82" fmla="*/ 148846 h 539087"/>
              <a:gd name="connsiteX83" fmla="*/ 140101 w 555114"/>
              <a:gd name="connsiteY83" fmla="*/ 144084 h 539087"/>
              <a:gd name="connsiteX84" fmla="*/ 161534 w 555114"/>
              <a:gd name="connsiteY84" fmla="*/ 129796 h 539087"/>
              <a:gd name="connsiteX85" fmla="*/ 140103 w 555114"/>
              <a:gd name="connsiteY85" fmla="*/ 108365 h 539087"/>
              <a:gd name="connsiteX86" fmla="*/ 210651 w 555114"/>
              <a:gd name="connsiteY86" fmla="*/ 52494 h 539087"/>
              <a:gd name="connsiteX87" fmla="*/ 173440 w 555114"/>
              <a:gd name="connsiteY87" fmla="*/ 86933 h 539087"/>
              <a:gd name="connsiteX0" fmla="*/ 195830 w 555114"/>
              <a:gd name="connsiteY0" fmla="*/ 54591 h 539087"/>
              <a:gd name="connsiteX1" fmla="*/ 244878 w 555114"/>
              <a:gd name="connsiteY1" fmla="*/ 53596 h 539087"/>
              <a:gd name="connsiteX2" fmla="*/ 270893 w 555114"/>
              <a:gd name="connsiteY2" fmla="*/ 34120 h 539087"/>
              <a:gd name="connsiteX3" fmla="*/ 270893 w 555114"/>
              <a:gd name="connsiteY3" fmla="*/ 17060 h 539087"/>
              <a:gd name="connsiteX4" fmla="*/ 291365 w 555114"/>
              <a:gd name="connsiteY4" fmla="*/ 13648 h 539087"/>
              <a:gd name="connsiteX5" fmla="*/ 291365 w 555114"/>
              <a:gd name="connsiteY5" fmla="*/ 27296 h 539087"/>
              <a:gd name="connsiteX6" fmla="*/ 332308 w 555114"/>
              <a:gd name="connsiteY6" fmla="*/ 37531 h 539087"/>
              <a:gd name="connsiteX7" fmla="*/ 328896 w 555114"/>
              <a:gd name="connsiteY7" fmla="*/ 71651 h 539087"/>
              <a:gd name="connsiteX8" fmla="*/ 325484 w 555114"/>
              <a:gd name="connsiteY8" fmla="*/ 92122 h 539087"/>
              <a:gd name="connsiteX9" fmla="*/ 345956 w 555114"/>
              <a:gd name="connsiteY9" fmla="*/ 95534 h 539087"/>
              <a:gd name="connsiteX10" fmla="*/ 366321 w 555114"/>
              <a:gd name="connsiteY10" fmla="*/ 115509 h 539087"/>
              <a:gd name="connsiteX11" fmla="*/ 318660 w 555114"/>
              <a:gd name="connsiteY11" fmla="*/ 112594 h 539087"/>
              <a:gd name="connsiteX12" fmla="*/ 328896 w 555114"/>
              <a:gd name="connsiteY12" fmla="*/ 122830 h 539087"/>
              <a:gd name="connsiteX13" fmla="*/ 387930 w 555114"/>
              <a:gd name="connsiteY13" fmla="*/ 100297 h 539087"/>
              <a:gd name="connsiteX14" fmla="*/ 427842 w 555114"/>
              <a:gd name="connsiteY14" fmla="*/ 95534 h 539087"/>
              <a:gd name="connsiteX15" fmla="*/ 402608 w 555114"/>
              <a:gd name="connsiteY15" fmla="*/ 80537 h 539087"/>
              <a:gd name="connsiteX16" fmla="*/ 412134 w 555114"/>
              <a:gd name="connsiteY16" fmla="*/ 51499 h 539087"/>
              <a:gd name="connsiteX17" fmla="*/ 387219 w 555114"/>
              <a:gd name="connsiteY17" fmla="*/ 32059 h 539087"/>
              <a:gd name="connsiteX18" fmla="*/ 409183 w 555114"/>
              <a:gd name="connsiteY18" fmla="*/ 13115 h 539087"/>
              <a:gd name="connsiteX19" fmla="*/ 440779 w 555114"/>
              <a:gd name="connsiteY19" fmla="*/ 0 h 539087"/>
              <a:gd name="connsiteX20" fmla="*/ 448314 w 555114"/>
              <a:gd name="connsiteY20" fmla="*/ 34120 h 539087"/>
              <a:gd name="connsiteX21" fmla="*/ 475609 w 555114"/>
              <a:gd name="connsiteY21" fmla="*/ 34120 h 539087"/>
              <a:gd name="connsiteX22" fmla="*/ 500204 w 555114"/>
              <a:gd name="connsiteY22" fmla="*/ 10236 h 539087"/>
              <a:gd name="connsiteX23" fmla="*/ 509729 w 555114"/>
              <a:gd name="connsiteY23" fmla="*/ 37531 h 539087"/>
              <a:gd name="connsiteX24" fmla="*/ 482433 w 555114"/>
              <a:gd name="connsiteY24" fmla="*/ 58003 h 539087"/>
              <a:gd name="connsiteX25" fmla="*/ 492669 w 555114"/>
              <a:gd name="connsiteY25" fmla="*/ 85299 h 539087"/>
              <a:gd name="connsiteX26" fmla="*/ 506956 w 555114"/>
              <a:gd name="connsiteY26" fmla="*/ 101327 h 539087"/>
              <a:gd name="connsiteX27" fmla="*/ 513141 w 555114"/>
              <a:gd name="connsiteY27" fmla="*/ 122830 h 539087"/>
              <a:gd name="connsiteX28" fmla="*/ 526789 w 555114"/>
              <a:gd name="connsiteY28" fmla="*/ 143302 h 539087"/>
              <a:gd name="connsiteX29" fmla="*/ 526789 w 555114"/>
              <a:gd name="connsiteY29" fmla="*/ 143302 h 539087"/>
              <a:gd name="connsiteX30" fmla="*/ 555114 w 555114"/>
              <a:gd name="connsiteY30" fmla="*/ 183534 h 539087"/>
              <a:gd name="connsiteX31" fmla="*/ 547260 w 555114"/>
              <a:gd name="connsiteY31" fmla="*/ 204717 h 539087"/>
              <a:gd name="connsiteX32" fmla="*/ 530201 w 555114"/>
              <a:gd name="connsiteY32" fmla="*/ 249072 h 539087"/>
              <a:gd name="connsiteX33" fmla="*/ 516553 w 555114"/>
              <a:gd name="connsiteY33" fmla="*/ 266131 h 539087"/>
              <a:gd name="connsiteX34" fmla="*/ 502905 w 555114"/>
              <a:gd name="connsiteY34" fmla="*/ 272955 h 539087"/>
              <a:gd name="connsiteX35" fmla="*/ 489257 w 555114"/>
              <a:gd name="connsiteY35" fmla="*/ 259308 h 539087"/>
              <a:gd name="connsiteX36" fmla="*/ 486164 w 555114"/>
              <a:gd name="connsiteY36" fmla="*/ 245340 h 539087"/>
              <a:gd name="connsiteX37" fmla="*/ 468786 w 555114"/>
              <a:gd name="connsiteY37" fmla="*/ 259308 h 539087"/>
              <a:gd name="connsiteX38" fmla="*/ 468786 w 555114"/>
              <a:gd name="connsiteY38" fmla="*/ 283191 h 539087"/>
              <a:gd name="connsiteX39" fmla="*/ 434666 w 555114"/>
              <a:gd name="connsiteY39" fmla="*/ 286603 h 539087"/>
              <a:gd name="connsiteX40" fmla="*/ 423399 w 555114"/>
              <a:gd name="connsiteY40" fmla="*/ 310487 h 539087"/>
              <a:gd name="connsiteX41" fmla="*/ 441491 w 555114"/>
              <a:gd name="connsiteY41" fmla="*/ 321753 h 539087"/>
              <a:gd name="connsiteX42" fmla="*/ 444902 w 555114"/>
              <a:gd name="connsiteY42" fmla="*/ 354842 h 539087"/>
              <a:gd name="connsiteX43" fmla="*/ 400547 w 555114"/>
              <a:gd name="connsiteY43" fmla="*/ 351430 h 539087"/>
              <a:gd name="connsiteX44" fmla="*/ 400547 w 555114"/>
              <a:gd name="connsiteY44" fmla="*/ 378725 h 539087"/>
              <a:gd name="connsiteX45" fmla="*/ 391662 w 555114"/>
              <a:gd name="connsiteY45" fmla="*/ 399197 h 539087"/>
              <a:gd name="connsiteX46" fmla="*/ 356192 w 555114"/>
              <a:gd name="connsiteY46" fmla="*/ 406021 h 539087"/>
              <a:gd name="connsiteX47" fmla="*/ 349368 w 555114"/>
              <a:gd name="connsiteY47" fmla="*/ 433317 h 539087"/>
              <a:gd name="connsiteX48" fmla="*/ 345956 w 555114"/>
              <a:gd name="connsiteY48" fmla="*/ 450376 h 539087"/>
              <a:gd name="connsiteX49" fmla="*/ 315248 w 555114"/>
              <a:gd name="connsiteY49" fmla="*/ 433317 h 539087"/>
              <a:gd name="connsiteX50" fmla="*/ 329536 w 555114"/>
              <a:gd name="connsiteY50" fmla="*/ 419988 h 539087"/>
              <a:gd name="connsiteX51" fmla="*/ 291365 w 555114"/>
              <a:gd name="connsiteY51" fmla="*/ 385549 h 539087"/>
              <a:gd name="connsiteX52" fmla="*/ 287953 w 555114"/>
              <a:gd name="connsiteY52" fmla="*/ 406021 h 539087"/>
              <a:gd name="connsiteX53" fmla="*/ 264069 w 555114"/>
              <a:gd name="connsiteY53" fmla="*/ 426493 h 539087"/>
              <a:gd name="connsiteX54" fmla="*/ 243598 w 555114"/>
              <a:gd name="connsiteY54" fmla="*/ 433317 h 539087"/>
              <a:gd name="connsiteX55" fmla="*/ 226538 w 555114"/>
              <a:gd name="connsiteY55" fmla="*/ 440140 h 539087"/>
              <a:gd name="connsiteX56" fmla="*/ 207416 w 555114"/>
              <a:gd name="connsiteY56" fmla="*/ 455139 h 539087"/>
              <a:gd name="connsiteX57" fmla="*/ 189006 w 555114"/>
              <a:gd name="connsiteY57" fmla="*/ 464024 h 539087"/>
              <a:gd name="connsiteX58" fmla="*/ 175359 w 555114"/>
              <a:gd name="connsiteY58" fmla="*/ 464024 h 539087"/>
              <a:gd name="connsiteX59" fmla="*/ 144651 w 555114"/>
              <a:gd name="connsiteY59" fmla="*/ 467436 h 539087"/>
              <a:gd name="connsiteX60" fmla="*/ 144651 w 555114"/>
              <a:gd name="connsiteY60" fmla="*/ 487908 h 539087"/>
              <a:gd name="connsiteX61" fmla="*/ 144651 w 555114"/>
              <a:gd name="connsiteY61" fmla="*/ 501555 h 539087"/>
              <a:gd name="connsiteX62" fmla="*/ 120768 w 555114"/>
              <a:gd name="connsiteY62" fmla="*/ 491320 h 539087"/>
              <a:gd name="connsiteX63" fmla="*/ 127592 w 555114"/>
              <a:gd name="connsiteY63" fmla="*/ 539087 h 539087"/>
              <a:gd name="connsiteX64" fmla="*/ 99266 w 555114"/>
              <a:gd name="connsiteY64" fmla="*/ 511472 h 539087"/>
              <a:gd name="connsiteX65" fmla="*/ 62765 w 555114"/>
              <a:gd name="connsiteY65" fmla="*/ 528851 h 539087"/>
              <a:gd name="connsiteX66" fmla="*/ 64827 w 555114"/>
              <a:gd name="connsiteY66" fmla="*/ 509410 h 539087"/>
              <a:gd name="connsiteX67" fmla="*/ 66177 w 555114"/>
              <a:gd name="connsiteY67" fmla="*/ 481084 h 539087"/>
              <a:gd name="connsiteX68" fmla="*/ 37602 w 555114"/>
              <a:gd name="connsiteY68" fmla="*/ 476322 h 539087"/>
              <a:gd name="connsiteX69" fmla="*/ 55620 w 555114"/>
              <a:gd name="connsiteY69" fmla="*/ 449665 h 539087"/>
              <a:gd name="connsiteX70" fmla="*/ 4762 w 555114"/>
              <a:gd name="connsiteY70" fmla="*/ 409433 h 539087"/>
              <a:gd name="connsiteX71" fmla="*/ 34438 w 555114"/>
              <a:gd name="connsiteY71" fmla="*/ 384199 h 539087"/>
              <a:gd name="connsiteX72" fmla="*/ 0 w 555114"/>
              <a:gd name="connsiteY72" fmla="*/ 353100 h 539087"/>
              <a:gd name="connsiteX73" fmla="*/ 41973 w 555114"/>
              <a:gd name="connsiteY73" fmla="*/ 325484 h 539087"/>
              <a:gd name="connsiteX74" fmla="*/ 39200 w 555114"/>
              <a:gd name="connsiteY74" fmla="*/ 298189 h 539087"/>
              <a:gd name="connsiteX75" fmla="*/ 49117 w 555114"/>
              <a:gd name="connsiteY75" fmla="*/ 269543 h 539087"/>
              <a:gd name="connsiteX76" fmla="*/ 55621 w 555114"/>
              <a:gd name="connsiteY76" fmla="*/ 260339 h 539087"/>
              <a:gd name="connsiteX77" fmla="*/ 59353 w 555114"/>
              <a:gd name="connsiteY77" fmla="*/ 225188 h 539087"/>
              <a:gd name="connsiteX78" fmla="*/ 39912 w 555114"/>
              <a:gd name="connsiteY78" fmla="*/ 214952 h 539087"/>
              <a:gd name="connsiteX79" fmla="*/ 44034 w 555114"/>
              <a:gd name="connsiteY79" fmla="*/ 194481 h 539087"/>
              <a:gd name="connsiteX80" fmla="*/ 18800 w 555114"/>
              <a:gd name="connsiteY80" fmla="*/ 149557 h 539087"/>
              <a:gd name="connsiteX81" fmla="*/ 50076 w 555114"/>
              <a:gd name="connsiteY81" fmla="*/ 143372 h 539087"/>
              <a:gd name="connsiteX82" fmla="*/ 78189 w 555114"/>
              <a:gd name="connsiteY82" fmla="*/ 148846 h 539087"/>
              <a:gd name="connsiteX83" fmla="*/ 140101 w 555114"/>
              <a:gd name="connsiteY83" fmla="*/ 144084 h 539087"/>
              <a:gd name="connsiteX84" fmla="*/ 161534 w 555114"/>
              <a:gd name="connsiteY84" fmla="*/ 129796 h 539087"/>
              <a:gd name="connsiteX85" fmla="*/ 140103 w 555114"/>
              <a:gd name="connsiteY85" fmla="*/ 108365 h 539087"/>
              <a:gd name="connsiteX86" fmla="*/ 210651 w 555114"/>
              <a:gd name="connsiteY86" fmla="*/ 52494 h 539087"/>
              <a:gd name="connsiteX87" fmla="*/ 173440 w 555114"/>
              <a:gd name="connsiteY87" fmla="*/ 86933 h 539087"/>
              <a:gd name="connsiteX0" fmla="*/ 195830 w 555114"/>
              <a:gd name="connsiteY0" fmla="*/ 54591 h 539087"/>
              <a:gd name="connsiteX1" fmla="*/ 244878 w 555114"/>
              <a:gd name="connsiteY1" fmla="*/ 53596 h 539087"/>
              <a:gd name="connsiteX2" fmla="*/ 270893 w 555114"/>
              <a:gd name="connsiteY2" fmla="*/ 34120 h 539087"/>
              <a:gd name="connsiteX3" fmla="*/ 270893 w 555114"/>
              <a:gd name="connsiteY3" fmla="*/ 17060 h 539087"/>
              <a:gd name="connsiteX4" fmla="*/ 291365 w 555114"/>
              <a:gd name="connsiteY4" fmla="*/ 13648 h 539087"/>
              <a:gd name="connsiteX5" fmla="*/ 291365 w 555114"/>
              <a:gd name="connsiteY5" fmla="*/ 27296 h 539087"/>
              <a:gd name="connsiteX6" fmla="*/ 332308 w 555114"/>
              <a:gd name="connsiteY6" fmla="*/ 42294 h 539087"/>
              <a:gd name="connsiteX7" fmla="*/ 328896 w 555114"/>
              <a:gd name="connsiteY7" fmla="*/ 71651 h 539087"/>
              <a:gd name="connsiteX8" fmla="*/ 325484 w 555114"/>
              <a:gd name="connsiteY8" fmla="*/ 92122 h 539087"/>
              <a:gd name="connsiteX9" fmla="*/ 345956 w 555114"/>
              <a:gd name="connsiteY9" fmla="*/ 95534 h 539087"/>
              <a:gd name="connsiteX10" fmla="*/ 366321 w 555114"/>
              <a:gd name="connsiteY10" fmla="*/ 115509 h 539087"/>
              <a:gd name="connsiteX11" fmla="*/ 318660 w 555114"/>
              <a:gd name="connsiteY11" fmla="*/ 112594 h 539087"/>
              <a:gd name="connsiteX12" fmla="*/ 328896 w 555114"/>
              <a:gd name="connsiteY12" fmla="*/ 122830 h 539087"/>
              <a:gd name="connsiteX13" fmla="*/ 387930 w 555114"/>
              <a:gd name="connsiteY13" fmla="*/ 100297 h 539087"/>
              <a:gd name="connsiteX14" fmla="*/ 427842 w 555114"/>
              <a:gd name="connsiteY14" fmla="*/ 95534 h 539087"/>
              <a:gd name="connsiteX15" fmla="*/ 402608 w 555114"/>
              <a:gd name="connsiteY15" fmla="*/ 80537 h 539087"/>
              <a:gd name="connsiteX16" fmla="*/ 412134 w 555114"/>
              <a:gd name="connsiteY16" fmla="*/ 51499 h 539087"/>
              <a:gd name="connsiteX17" fmla="*/ 387219 w 555114"/>
              <a:gd name="connsiteY17" fmla="*/ 32059 h 539087"/>
              <a:gd name="connsiteX18" fmla="*/ 409183 w 555114"/>
              <a:gd name="connsiteY18" fmla="*/ 13115 h 539087"/>
              <a:gd name="connsiteX19" fmla="*/ 440779 w 555114"/>
              <a:gd name="connsiteY19" fmla="*/ 0 h 539087"/>
              <a:gd name="connsiteX20" fmla="*/ 448314 w 555114"/>
              <a:gd name="connsiteY20" fmla="*/ 34120 h 539087"/>
              <a:gd name="connsiteX21" fmla="*/ 475609 w 555114"/>
              <a:gd name="connsiteY21" fmla="*/ 34120 h 539087"/>
              <a:gd name="connsiteX22" fmla="*/ 500204 w 555114"/>
              <a:gd name="connsiteY22" fmla="*/ 10236 h 539087"/>
              <a:gd name="connsiteX23" fmla="*/ 509729 w 555114"/>
              <a:gd name="connsiteY23" fmla="*/ 37531 h 539087"/>
              <a:gd name="connsiteX24" fmla="*/ 482433 w 555114"/>
              <a:gd name="connsiteY24" fmla="*/ 58003 h 539087"/>
              <a:gd name="connsiteX25" fmla="*/ 492669 w 555114"/>
              <a:gd name="connsiteY25" fmla="*/ 85299 h 539087"/>
              <a:gd name="connsiteX26" fmla="*/ 506956 w 555114"/>
              <a:gd name="connsiteY26" fmla="*/ 101327 h 539087"/>
              <a:gd name="connsiteX27" fmla="*/ 513141 w 555114"/>
              <a:gd name="connsiteY27" fmla="*/ 122830 h 539087"/>
              <a:gd name="connsiteX28" fmla="*/ 526789 w 555114"/>
              <a:gd name="connsiteY28" fmla="*/ 143302 h 539087"/>
              <a:gd name="connsiteX29" fmla="*/ 526789 w 555114"/>
              <a:gd name="connsiteY29" fmla="*/ 143302 h 539087"/>
              <a:gd name="connsiteX30" fmla="*/ 555114 w 555114"/>
              <a:gd name="connsiteY30" fmla="*/ 183534 h 539087"/>
              <a:gd name="connsiteX31" fmla="*/ 547260 w 555114"/>
              <a:gd name="connsiteY31" fmla="*/ 204717 h 539087"/>
              <a:gd name="connsiteX32" fmla="*/ 530201 w 555114"/>
              <a:gd name="connsiteY32" fmla="*/ 249072 h 539087"/>
              <a:gd name="connsiteX33" fmla="*/ 516553 w 555114"/>
              <a:gd name="connsiteY33" fmla="*/ 266131 h 539087"/>
              <a:gd name="connsiteX34" fmla="*/ 502905 w 555114"/>
              <a:gd name="connsiteY34" fmla="*/ 272955 h 539087"/>
              <a:gd name="connsiteX35" fmla="*/ 489257 w 555114"/>
              <a:gd name="connsiteY35" fmla="*/ 259308 h 539087"/>
              <a:gd name="connsiteX36" fmla="*/ 486164 w 555114"/>
              <a:gd name="connsiteY36" fmla="*/ 245340 h 539087"/>
              <a:gd name="connsiteX37" fmla="*/ 468786 w 555114"/>
              <a:gd name="connsiteY37" fmla="*/ 259308 h 539087"/>
              <a:gd name="connsiteX38" fmla="*/ 468786 w 555114"/>
              <a:gd name="connsiteY38" fmla="*/ 283191 h 539087"/>
              <a:gd name="connsiteX39" fmla="*/ 434666 w 555114"/>
              <a:gd name="connsiteY39" fmla="*/ 286603 h 539087"/>
              <a:gd name="connsiteX40" fmla="*/ 423399 w 555114"/>
              <a:gd name="connsiteY40" fmla="*/ 310487 h 539087"/>
              <a:gd name="connsiteX41" fmla="*/ 441491 w 555114"/>
              <a:gd name="connsiteY41" fmla="*/ 321753 h 539087"/>
              <a:gd name="connsiteX42" fmla="*/ 444902 w 555114"/>
              <a:gd name="connsiteY42" fmla="*/ 354842 h 539087"/>
              <a:gd name="connsiteX43" fmla="*/ 400547 w 555114"/>
              <a:gd name="connsiteY43" fmla="*/ 351430 h 539087"/>
              <a:gd name="connsiteX44" fmla="*/ 400547 w 555114"/>
              <a:gd name="connsiteY44" fmla="*/ 378725 h 539087"/>
              <a:gd name="connsiteX45" fmla="*/ 391662 w 555114"/>
              <a:gd name="connsiteY45" fmla="*/ 399197 h 539087"/>
              <a:gd name="connsiteX46" fmla="*/ 356192 w 555114"/>
              <a:gd name="connsiteY46" fmla="*/ 406021 h 539087"/>
              <a:gd name="connsiteX47" fmla="*/ 349368 w 555114"/>
              <a:gd name="connsiteY47" fmla="*/ 433317 h 539087"/>
              <a:gd name="connsiteX48" fmla="*/ 345956 w 555114"/>
              <a:gd name="connsiteY48" fmla="*/ 450376 h 539087"/>
              <a:gd name="connsiteX49" fmla="*/ 315248 w 555114"/>
              <a:gd name="connsiteY49" fmla="*/ 433317 h 539087"/>
              <a:gd name="connsiteX50" fmla="*/ 329536 w 555114"/>
              <a:gd name="connsiteY50" fmla="*/ 419988 h 539087"/>
              <a:gd name="connsiteX51" fmla="*/ 291365 w 555114"/>
              <a:gd name="connsiteY51" fmla="*/ 385549 h 539087"/>
              <a:gd name="connsiteX52" fmla="*/ 287953 w 555114"/>
              <a:gd name="connsiteY52" fmla="*/ 406021 h 539087"/>
              <a:gd name="connsiteX53" fmla="*/ 264069 w 555114"/>
              <a:gd name="connsiteY53" fmla="*/ 426493 h 539087"/>
              <a:gd name="connsiteX54" fmla="*/ 243598 w 555114"/>
              <a:gd name="connsiteY54" fmla="*/ 433317 h 539087"/>
              <a:gd name="connsiteX55" fmla="*/ 226538 w 555114"/>
              <a:gd name="connsiteY55" fmla="*/ 440140 h 539087"/>
              <a:gd name="connsiteX56" fmla="*/ 207416 w 555114"/>
              <a:gd name="connsiteY56" fmla="*/ 455139 h 539087"/>
              <a:gd name="connsiteX57" fmla="*/ 189006 w 555114"/>
              <a:gd name="connsiteY57" fmla="*/ 464024 h 539087"/>
              <a:gd name="connsiteX58" fmla="*/ 175359 w 555114"/>
              <a:gd name="connsiteY58" fmla="*/ 464024 h 539087"/>
              <a:gd name="connsiteX59" fmla="*/ 144651 w 555114"/>
              <a:gd name="connsiteY59" fmla="*/ 467436 h 539087"/>
              <a:gd name="connsiteX60" fmla="*/ 144651 w 555114"/>
              <a:gd name="connsiteY60" fmla="*/ 487908 h 539087"/>
              <a:gd name="connsiteX61" fmla="*/ 144651 w 555114"/>
              <a:gd name="connsiteY61" fmla="*/ 501555 h 539087"/>
              <a:gd name="connsiteX62" fmla="*/ 120768 w 555114"/>
              <a:gd name="connsiteY62" fmla="*/ 491320 h 539087"/>
              <a:gd name="connsiteX63" fmla="*/ 127592 w 555114"/>
              <a:gd name="connsiteY63" fmla="*/ 539087 h 539087"/>
              <a:gd name="connsiteX64" fmla="*/ 99266 w 555114"/>
              <a:gd name="connsiteY64" fmla="*/ 511472 h 539087"/>
              <a:gd name="connsiteX65" fmla="*/ 62765 w 555114"/>
              <a:gd name="connsiteY65" fmla="*/ 528851 h 539087"/>
              <a:gd name="connsiteX66" fmla="*/ 64827 w 555114"/>
              <a:gd name="connsiteY66" fmla="*/ 509410 h 539087"/>
              <a:gd name="connsiteX67" fmla="*/ 66177 w 555114"/>
              <a:gd name="connsiteY67" fmla="*/ 481084 h 539087"/>
              <a:gd name="connsiteX68" fmla="*/ 37602 w 555114"/>
              <a:gd name="connsiteY68" fmla="*/ 476322 h 539087"/>
              <a:gd name="connsiteX69" fmla="*/ 55620 w 555114"/>
              <a:gd name="connsiteY69" fmla="*/ 449665 h 539087"/>
              <a:gd name="connsiteX70" fmla="*/ 4762 w 555114"/>
              <a:gd name="connsiteY70" fmla="*/ 409433 h 539087"/>
              <a:gd name="connsiteX71" fmla="*/ 34438 w 555114"/>
              <a:gd name="connsiteY71" fmla="*/ 384199 h 539087"/>
              <a:gd name="connsiteX72" fmla="*/ 0 w 555114"/>
              <a:gd name="connsiteY72" fmla="*/ 353100 h 539087"/>
              <a:gd name="connsiteX73" fmla="*/ 41973 w 555114"/>
              <a:gd name="connsiteY73" fmla="*/ 325484 h 539087"/>
              <a:gd name="connsiteX74" fmla="*/ 39200 w 555114"/>
              <a:gd name="connsiteY74" fmla="*/ 298189 h 539087"/>
              <a:gd name="connsiteX75" fmla="*/ 49117 w 555114"/>
              <a:gd name="connsiteY75" fmla="*/ 269543 h 539087"/>
              <a:gd name="connsiteX76" fmla="*/ 55621 w 555114"/>
              <a:gd name="connsiteY76" fmla="*/ 260339 h 539087"/>
              <a:gd name="connsiteX77" fmla="*/ 59353 w 555114"/>
              <a:gd name="connsiteY77" fmla="*/ 225188 h 539087"/>
              <a:gd name="connsiteX78" fmla="*/ 39912 w 555114"/>
              <a:gd name="connsiteY78" fmla="*/ 214952 h 539087"/>
              <a:gd name="connsiteX79" fmla="*/ 44034 w 555114"/>
              <a:gd name="connsiteY79" fmla="*/ 194481 h 539087"/>
              <a:gd name="connsiteX80" fmla="*/ 18800 w 555114"/>
              <a:gd name="connsiteY80" fmla="*/ 149557 h 539087"/>
              <a:gd name="connsiteX81" fmla="*/ 50076 w 555114"/>
              <a:gd name="connsiteY81" fmla="*/ 143372 h 539087"/>
              <a:gd name="connsiteX82" fmla="*/ 78189 w 555114"/>
              <a:gd name="connsiteY82" fmla="*/ 148846 h 539087"/>
              <a:gd name="connsiteX83" fmla="*/ 140101 w 555114"/>
              <a:gd name="connsiteY83" fmla="*/ 144084 h 539087"/>
              <a:gd name="connsiteX84" fmla="*/ 161534 w 555114"/>
              <a:gd name="connsiteY84" fmla="*/ 129796 h 539087"/>
              <a:gd name="connsiteX85" fmla="*/ 140103 w 555114"/>
              <a:gd name="connsiteY85" fmla="*/ 108365 h 539087"/>
              <a:gd name="connsiteX86" fmla="*/ 210651 w 555114"/>
              <a:gd name="connsiteY86" fmla="*/ 52494 h 539087"/>
              <a:gd name="connsiteX87" fmla="*/ 173440 w 555114"/>
              <a:gd name="connsiteY87" fmla="*/ 86933 h 539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555114" h="539087">
                <a:moveTo>
                  <a:pt x="195830" y="54591"/>
                </a:moveTo>
                <a:lnTo>
                  <a:pt x="244878" y="53596"/>
                </a:lnTo>
                <a:lnTo>
                  <a:pt x="270893" y="34120"/>
                </a:lnTo>
                <a:lnTo>
                  <a:pt x="270893" y="17060"/>
                </a:lnTo>
                <a:lnTo>
                  <a:pt x="291365" y="13648"/>
                </a:lnTo>
                <a:lnTo>
                  <a:pt x="291365" y="27296"/>
                </a:lnTo>
                <a:lnTo>
                  <a:pt x="332308" y="42294"/>
                </a:lnTo>
                <a:lnTo>
                  <a:pt x="328896" y="71651"/>
                </a:lnTo>
                <a:lnTo>
                  <a:pt x="325484" y="92122"/>
                </a:lnTo>
                <a:lnTo>
                  <a:pt x="345956" y="95534"/>
                </a:lnTo>
                <a:lnTo>
                  <a:pt x="366321" y="115509"/>
                </a:lnTo>
                <a:lnTo>
                  <a:pt x="318660" y="112594"/>
                </a:lnTo>
                <a:lnTo>
                  <a:pt x="328896" y="122830"/>
                </a:lnTo>
                <a:lnTo>
                  <a:pt x="387930" y="100297"/>
                </a:lnTo>
                <a:lnTo>
                  <a:pt x="427842" y="95534"/>
                </a:lnTo>
                <a:lnTo>
                  <a:pt x="402608" y="80537"/>
                </a:lnTo>
                <a:lnTo>
                  <a:pt x="412134" y="51499"/>
                </a:lnTo>
                <a:lnTo>
                  <a:pt x="387219" y="32059"/>
                </a:lnTo>
                <a:lnTo>
                  <a:pt x="409183" y="13115"/>
                </a:lnTo>
                <a:lnTo>
                  <a:pt x="440779" y="0"/>
                </a:lnTo>
                <a:lnTo>
                  <a:pt x="448314" y="34120"/>
                </a:lnTo>
                <a:lnTo>
                  <a:pt x="475609" y="34120"/>
                </a:lnTo>
                <a:lnTo>
                  <a:pt x="500204" y="10236"/>
                </a:lnTo>
                <a:lnTo>
                  <a:pt x="509729" y="37531"/>
                </a:lnTo>
                <a:lnTo>
                  <a:pt x="482433" y="58003"/>
                </a:lnTo>
                <a:lnTo>
                  <a:pt x="492669" y="85299"/>
                </a:lnTo>
                <a:lnTo>
                  <a:pt x="506956" y="101327"/>
                </a:lnTo>
                <a:lnTo>
                  <a:pt x="513141" y="122830"/>
                </a:lnTo>
                <a:lnTo>
                  <a:pt x="526789" y="143302"/>
                </a:lnTo>
                <a:lnTo>
                  <a:pt x="526789" y="143302"/>
                </a:lnTo>
                <a:lnTo>
                  <a:pt x="555114" y="183534"/>
                </a:lnTo>
                <a:lnTo>
                  <a:pt x="547260" y="204717"/>
                </a:lnTo>
                <a:lnTo>
                  <a:pt x="530201" y="249072"/>
                </a:lnTo>
                <a:lnTo>
                  <a:pt x="516553" y="266131"/>
                </a:lnTo>
                <a:lnTo>
                  <a:pt x="502905" y="272955"/>
                </a:lnTo>
                <a:lnTo>
                  <a:pt x="489257" y="259308"/>
                </a:lnTo>
                <a:lnTo>
                  <a:pt x="486164" y="245340"/>
                </a:lnTo>
                <a:lnTo>
                  <a:pt x="468786" y="259308"/>
                </a:lnTo>
                <a:lnTo>
                  <a:pt x="468786" y="283191"/>
                </a:lnTo>
                <a:lnTo>
                  <a:pt x="434666" y="286603"/>
                </a:lnTo>
                <a:lnTo>
                  <a:pt x="423399" y="310487"/>
                </a:lnTo>
                <a:lnTo>
                  <a:pt x="441491" y="321753"/>
                </a:lnTo>
                <a:cubicBezTo>
                  <a:pt x="441834" y="335958"/>
                  <a:pt x="444559" y="340637"/>
                  <a:pt x="444902" y="354842"/>
                </a:cubicBezTo>
                <a:lnTo>
                  <a:pt x="400547" y="351430"/>
                </a:lnTo>
                <a:lnTo>
                  <a:pt x="400547" y="378725"/>
                </a:lnTo>
                <a:lnTo>
                  <a:pt x="391662" y="399197"/>
                </a:lnTo>
                <a:lnTo>
                  <a:pt x="356192" y="406021"/>
                </a:lnTo>
                <a:lnTo>
                  <a:pt x="349368" y="433317"/>
                </a:lnTo>
                <a:lnTo>
                  <a:pt x="345956" y="450376"/>
                </a:lnTo>
                <a:lnTo>
                  <a:pt x="315248" y="433317"/>
                </a:lnTo>
                <a:lnTo>
                  <a:pt x="329536" y="419988"/>
                </a:lnTo>
                <a:lnTo>
                  <a:pt x="291365" y="385549"/>
                </a:lnTo>
                <a:lnTo>
                  <a:pt x="287953" y="406021"/>
                </a:lnTo>
                <a:lnTo>
                  <a:pt x="264069" y="426493"/>
                </a:lnTo>
                <a:lnTo>
                  <a:pt x="243598" y="433317"/>
                </a:lnTo>
                <a:lnTo>
                  <a:pt x="226538" y="440140"/>
                </a:lnTo>
                <a:lnTo>
                  <a:pt x="207416" y="455139"/>
                </a:lnTo>
                <a:lnTo>
                  <a:pt x="189006" y="464024"/>
                </a:lnTo>
                <a:lnTo>
                  <a:pt x="175359" y="464024"/>
                </a:lnTo>
                <a:lnTo>
                  <a:pt x="144651" y="467436"/>
                </a:lnTo>
                <a:lnTo>
                  <a:pt x="144651" y="487908"/>
                </a:lnTo>
                <a:lnTo>
                  <a:pt x="144651" y="501555"/>
                </a:lnTo>
                <a:lnTo>
                  <a:pt x="120768" y="491320"/>
                </a:lnTo>
                <a:lnTo>
                  <a:pt x="127592" y="539087"/>
                </a:lnTo>
                <a:lnTo>
                  <a:pt x="99266" y="511472"/>
                </a:lnTo>
                <a:lnTo>
                  <a:pt x="62765" y="528851"/>
                </a:lnTo>
                <a:lnTo>
                  <a:pt x="64827" y="509410"/>
                </a:lnTo>
                <a:cubicBezTo>
                  <a:pt x="63690" y="499174"/>
                  <a:pt x="70715" y="486599"/>
                  <a:pt x="66177" y="481084"/>
                </a:cubicBezTo>
                <a:cubicBezTo>
                  <a:pt x="61639" y="475569"/>
                  <a:pt x="39362" y="481559"/>
                  <a:pt x="37602" y="476322"/>
                </a:cubicBezTo>
                <a:cubicBezTo>
                  <a:pt x="35842" y="471085"/>
                  <a:pt x="49614" y="458551"/>
                  <a:pt x="55620" y="449665"/>
                </a:cubicBezTo>
                <a:lnTo>
                  <a:pt x="4762" y="409433"/>
                </a:lnTo>
                <a:lnTo>
                  <a:pt x="34438" y="384199"/>
                </a:lnTo>
                <a:lnTo>
                  <a:pt x="0" y="353100"/>
                </a:lnTo>
                <a:lnTo>
                  <a:pt x="41973" y="325484"/>
                </a:lnTo>
                <a:lnTo>
                  <a:pt x="39200" y="298189"/>
                </a:lnTo>
                <a:lnTo>
                  <a:pt x="49117" y="269543"/>
                </a:lnTo>
                <a:lnTo>
                  <a:pt x="55621" y="260339"/>
                </a:lnTo>
                <a:lnTo>
                  <a:pt x="59353" y="225188"/>
                </a:lnTo>
                <a:lnTo>
                  <a:pt x="39912" y="214952"/>
                </a:lnTo>
                <a:lnTo>
                  <a:pt x="44034" y="194481"/>
                </a:lnTo>
                <a:lnTo>
                  <a:pt x="18800" y="149557"/>
                </a:lnTo>
                <a:lnTo>
                  <a:pt x="50076" y="143372"/>
                </a:lnTo>
                <a:lnTo>
                  <a:pt x="78189" y="148846"/>
                </a:lnTo>
                <a:lnTo>
                  <a:pt x="140101" y="144084"/>
                </a:lnTo>
                <a:lnTo>
                  <a:pt x="161534" y="129796"/>
                </a:lnTo>
                <a:lnTo>
                  <a:pt x="140103" y="108365"/>
                </a:lnTo>
                <a:lnTo>
                  <a:pt x="210651" y="52494"/>
                </a:lnTo>
                <a:cubicBezTo>
                  <a:pt x="233196" y="36738"/>
                  <a:pt x="183177" y="82735"/>
                  <a:pt x="173440" y="86933"/>
                </a:cubicBezTo>
              </a:path>
            </a:pathLst>
          </a:cu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Freihandform: Form 26">
            <a:extLst>
              <a:ext uri="{FF2B5EF4-FFF2-40B4-BE49-F238E27FC236}">
                <a16:creationId xmlns:a16="http://schemas.microsoft.com/office/drawing/2014/main" id="{6FC4E0E3-AB50-4201-BEAC-644EA233FC88}"/>
              </a:ext>
            </a:extLst>
          </p:cNvPr>
          <p:cNvSpPr/>
          <p:nvPr/>
        </p:nvSpPr>
        <p:spPr bwMode="auto">
          <a:xfrm>
            <a:off x="6177061" y="4848841"/>
            <a:ext cx="555114" cy="539087"/>
          </a:xfrm>
          <a:custGeom>
            <a:avLst/>
            <a:gdLst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27295 w 552734"/>
              <a:gd name="connsiteY79" fmla="*/ 150125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205889 w 552734"/>
              <a:gd name="connsiteY79" fmla="*/ 52494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205889 w 552734"/>
              <a:gd name="connsiteY79" fmla="*/ 52494 h 539087"/>
              <a:gd name="connsiteX80" fmla="*/ 159153 w 552734"/>
              <a:gd name="connsiteY80" fmla="*/ 72646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205889 w 552734"/>
              <a:gd name="connsiteY79" fmla="*/ 52494 h 539087"/>
              <a:gd name="connsiteX80" fmla="*/ 168678 w 552734"/>
              <a:gd name="connsiteY80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104384 w 552734"/>
              <a:gd name="connsiteY79" fmla="*/ 110746 h 539087"/>
              <a:gd name="connsiteX80" fmla="*/ 205889 w 552734"/>
              <a:gd name="connsiteY80" fmla="*/ 52494 h 539087"/>
              <a:gd name="connsiteX81" fmla="*/ 168678 w 552734"/>
              <a:gd name="connsiteY81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135341 w 552734"/>
              <a:gd name="connsiteY79" fmla="*/ 108365 h 539087"/>
              <a:gd name="connsiteX80" fmla="*/ 205889 w 552734"/>
              <a:gd name="connsiteY80" fmla="*/ 52494 h 539087"/>
              <a:gd name="connsiteX81" fmla="*/ 168678 w 552734"/>
              <a:gd name="connsiteY81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63903 w 552734"/>
              <a:gd name="connsiteY79" fmla="*/ 141702 h 539087"/>
              <a:gd name="connsiteX80" fmla="*/ 135341 w 552734"/>
              <a:gd name="connsiteY80" fmla="*/ 108365 h 539087"/>
              <a:gd name="connsiteX81" fmla="*/ 205889 w 552734"/>
              <a:gd name="connsiteY81" fmla="*/ 52494 h 539087"/>
              <a:gd name="connsiteX82" fmla="*/ 168678 w 552734"/>
              <a:gd name="connsiteY82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178203 w 552734"/>
              <a:gd name="connsiteY79" fmla="*/ 127414 h 539087"/>
              <a:gd name="connsiteX80" fmla="*/ 135341 w 552734"/>
              <a:gd name="connsiteY80" fmla="*/ 108365 h 539087"/>
              <a:gd name="connsiteX81" fmla="*/ 205889 w 552734"/>
              <a:gd name="connsiteY81" fmla="*/ 52494 h 539087"/>
              <a:gd name="connsiteX82" fmla="*/ 168678 w 552734"/>
              <a:gd name="connsiteY82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80571 w 552734"/>
              <a:gd name="connsiteY79" fmla="*/ 151227 h 539087"/>
              <a:gd name="connsiteX80" fmla="*/ 178203 w 552734"/>
              <a:gd name="connsiteY80" fmla="*/ 127414 h 539087"/>
              <a:gd name="connsiteX81" fmla="*/ 135341 w 552734"/>
              <a:gd name="connsiteY81" fmla="*/ 108365 h 539087"/>
              <a:gd name="connsiteX82" fmla="*/ 205889 w 552734"/>
              <a:gd name="connsiteY82" fmla="*/ 52494 h 539087"/>
              <a:gd name="connsiteX83" fmla="*/ 168678 w 552734"/>
              <a:gd name="connsiteY83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135339 w 552734"/>
              <a:gd name="connsiteY79" fmla="*/ 148846 h 539087"/>
              <a:gd name="connsiteX80" fmla="*/ 178203 w 552734"/>
              <a:gd name="connsiteY80" fmla="*/ 127414 h 539087"/>
              <a:gd name="connsiteX81" fmla="*/ 135341 w 552734"/>
              <a:gd name="connsiteY81" fmla="*/ 108365 h 539087"/>
              <a:gd name="connsiteX82" fmla="*/ 205889 w 552734"/>
              <a:gd name="connsiteY82" fmla="*/ 52494 h 539087"/>
              <a:gd name="connsiteX83" fmla="*/ 168678 w 552734"/>
              <a:gd name="connsiteY83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240114 w 552734"/>
              <a:gd name="connsiteY79" fmla="*/ 248859 h 539087"/>
              <a:gd name="connsiteX80" fmla="*/ 178203 w 552734"/>
              <a:gd name="connsiteY80" fmla="*/ 127414 h 539087"/>
              <a:gd name="connsiteX81" fmla="*/ 135341 w 552734"/>
              <a:gd name="connsiteY81" fmla="*/ 108365 h 539087"/>
              <a:gd name="connsiteX82" fmla="*/ 205889 w 552734"/>
              <a:gd name="connsiteY82" fmla="*/ 52494 h 539087"/>
              <a:gd name="connsiteX83" fmla="*/ 168678 w 552734"/>
              <a:gd name="connsiteY83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240114 w 552734"/>
              <a:gd name="connsiteY79" fmla="*/ 248859 h 539087"/>
              <a:gd name="connsiteX80" fmla="*/ 147247 w 552734"/>
              <a:gd name="connsiteY80" fmla="*/ 134558 h 539087"/>
              <a:gd name="connsiteX81" fmla="*/ 135341 w 552734"/>
              <a:gd name="connsiteY81" fmla="*/ 108365 h 539087"/>
              <a:gd name="connsiteX82" fmla="*/ 205889 w 552734"/>
              <a:gd name="connsiteY82" fmla="*/ 52494 h 539087"/>
              <a:gd name="connsiteX83" fmla="*/ 168678 w 552734"/>
              <a:gd name="connsiteY83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240114 w 552734"/>
              <a:gd name="connsiteY79" fmla="*/ 248859 h 539087"/>
              <a:gd name="connsiteX80" fmla="*/ 156772 w 552734"/>
              <a:gd name="connsiteY80" fmla="*/ 129796 h 539087"/>
              <a:gd name="connsiteX81" fmla="*/ 135341 w 552734"/>
              <a:gd name="connsiteY81" fmla="*/ 108365 h 539087"/>
              <a:gd name="connsiteX82" fmla="*/ 205889 w 552734"/>
              <a:gd name="connsiteY82" fmla="*/ 52494 h 539087"/>
              <a:gd name="connsiteX83" fmla="*/ 168678 w 552734"/>
              <a:gd name="connsiteY83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135339 w 552734"/>
              <a:gd name="connsiteY79" fmla="*/ 144084 h 539087"/>
              <a:gd name="connsiteX80" fmla="*/ 156772 w 552734"/>
              <a:gd name="connsiteY80" fmla="*/ 129796 h 539087"/>
              <a:gd name="connsiteX81" fmla="*/ 135341 w 552734"/>
              <a:gd name="connsiteY81" fmla="*/ 108365 h 539087"/>
              <a:gd name="connsiteX82" fmla="*/ 205889 w 552734"/>
              <a:gd name="connsiteY82" fmla="*/ 52494 h 539087"/>
              <a:gd name="connsiteX83" fmla="*/ 168678 w 552734"/>
              <a:gd name="connsiteY83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61521 w 552734"/>
              <a:gd name="connsiteY79" fmla="*/ 158371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34190 w 552734"/>
              <a:gd name="connsiteY66" fmla="*/ 442521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34190 w 552734"/>
              <a:gd name="connsiteY66" fmla="*/ 442521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0065 w 552734"/>
              <a:gd name="connsiteY63" fmla="*/ 509410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0065 w 552734"/>
              <a:gd name="connsiteY63" fmla="*/ 509410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202654 w 552734"/>
              <a:gd name="connsiteY53" fmla="*/ 455139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0065 w 552734"/>
              <a:gd name="connsiteY63" fmla="*/ 509410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24774 w 552734"/>
              <a:gd name="connsiteY47" fmla="*/ 419988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202654 w 552734"/>
              <a:gd name="connsiteY53" fmla="*/ 455139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0065 w 552734"/>
              <a:gd name="connsiteY63" fmla="*/ 509410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6900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24774 w 552734"/>
              <a:gd name="connsiteY47" fmla="*/ 419988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202654 w 552734"/>
              <a:gd name="connsiteY53" fmla="*/ 455139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0065 w 552734"/>
              <a:gd name="connsiteY63" fmla="*/ 509410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8637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6900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24774 w 552734"/>
              <a:gd name="connsiteY47" fmla="*/ 419988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202654 w 552734"/>
              <a:gd name="connsiteY53" fmla="*/ 455139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0065 w 552734"/>
              <a:gd name="connsiteY63" fmla="*/ 509410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8637 w 552734"/>
              <a:gd name="connsiteY37" fmla="*/ 310487 h 539087"/>
              <a:gd name="connsiteX38" fmla="*/ 439110 w 552734"/>
              <a:gd name="connsiteY38" fmla="*/ 312228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6900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24774 w 552734"/>
              <a:gd name="connsiteY47" fmla="*/ 419988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202654 w 552734"/>
              <a:gd name="connsiteY53" fmla="*/ 455139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0065 w 552734"/>
              <a:gd name="connsiteY63" fmla="*/ 509410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8637 w 552734"/>
              <a:gd name="connsiteY37" fmla="*/ 310487 h 539087"/>
              <a:gd name="connsiteX38" fmla="*/ 436729 w 552734"/>
              <a:gd name="connsiteY38" fmla="*/ 321753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6900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24774 w 552734"/>
              <a:gd name="connsiteY47" fmla="*/ 419988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202654 w 552734"/>
              <a:gd name="connsiteY53" fmla="*/ 455139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0065 w 552734"/>
              <a:gd name="connsiteY63" fmla="*/ 509410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81402 w 552734"/>
              <a:gd name="connsiteY33" fmla="*/ 245340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8637 w 552734"/>
              <a:gd name="connsiteY37" fmla="*/ 310487 h 539087"/>
              <a:gd name="connsiteX38" fmla="*/ 436729 w 552734"/>
              <a:gd name="connsiteY38" fmla="*/ 321753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6900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24774 w 552734"/>
              <a:gd name="connsiteY47" fmla="*/ 419988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202654 w 552734"/>
              <a:gd name="connsiteY53" fmla="*/ 455139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0065 w 552734"/>
              <a:gd name="connsiteY63" fmla="*/ 509410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5299 h 539087"/>
              <a:gd name="connsiteX14" fmla="*/ 402609 w 550352"/>
              <a:gd name="connsiteY14" fmla="*/ 44355 h 539087"/>
              <a:gd name="connsiteX15" fmla="*/ 375313 w 550352"/>
              <a:gd name="connsiteY15" fmla="*/ 27296 h 539087"/>
              <a:gd name="connsiteX16" fmla="*/ 426492 w 550352"/>
              <a:gd name="connsiteY16" fmla="*/ 0 h 539087"/>
              <a:gd name="connsiteX17" fmla="*/ 443552 w 550352"/>
              <a:gd name="connsiteY17" fmla="*/ 34120 h 539087"/>
              <a:gd name="connsiteX18" fmla="*/ 470847 w 550352"/>
              <a:gd name="connsiteY18" fmla="*/ 34120 h 539087"/>
              <a:gd name="connsiteX19" fmla="*/ 504967 w 550352"/>
              <a:gd name="connsiteY19" fmla="*/ 10236 h 539087"/>
              <a:gd name="connsiteX20" fmla="*/ 504967 w 550352"/>
              <a:gd name="connsiteY20" fmla="*/ 37531 h 539087"/>
              <a:gd name="connsiteX21" fmla="*/ 477671 w 550352"/>
              <a:gd name="connsiteY21" fmla="*/ 58003 h 539087"/>
              <a:gd name="connsiteX22" fmla="*/ 487907 w 550352"/>
              <a:gd name="connsiteY22" fmla="*/ 85299 h 539087"/>
              <a:gd name="connsiteX23" fmla="*/ 487907 w 550352"/>
              <a:gd name="connsiteY23" fmla="*/ 98946 h 539087"/>
              <a:gd name="connsiteX24" fmla="*/ 508379 w 550352"/>
              <a:gd name="connsiteY24" fmla="*/ 122830 h 539087"/>
              <a:gd name="connsiteX25" fmla="*/ 522027 w 550352"/>
              <a:gd name="connsiteY25" fmla="*/ 143302 h 539087"/>
              <a:gd name="connsiteX26" fmla="*/ 522027 w 550352"/>
              <a:gd name="connsiteY26" fmla="*/ 143302 h 539087"/>
              <a:gd name="connsiteX27" fmla="*/ 550352 w 550352"/>
              <a:gd name="connsiteY27" fmla="*/ 183534 h 539087"/>
              <a:gd name="connsiteX28" fmla="*/ 542498 w 550352"/>
              <a:gd name="connsiteY28" fmla="*/ 204717 h 539087"/>
              <a:gd name="connsiteX29" fmla="*/ 525439 w 550352"/>
              <a:gd name="connsiteY29" fmla="*/ 249072 h 539087"/>
              <a:gd name="connsiteX30" fmla="*/ 511791 w 550352"/>
              <a:gd name="connsiteY30" fmla="*/ 266131 h 539087"/>
              <a:gd name="connsiteX31" fmla="*/ 498143 w 550352"/>
              <a:gd name="connsiteY31" fmla="*/ 272955 h 539087"/>
              <a:gd name="connsiteX32" fmla="*/ 484495 w 550352"/>
              <a:gd name="connsiteY32" fmla="*/ 259308 h 539087"/>
              <a:gd name="connsiteX33" fmla="*/ 481402 w 550352"/>
              <a:gd name="connsiteY33" fmla="*/ 245340 h 539087"/>
              <a:gd name="connsiteX34" fmla="*/ 464024 w 550352"/>
              <a:gd name="connsiteY34" fmla="*/ 259308 h 539087"/>
              <a:gd name="connsiteX35" fmla="*/ 464024 w 550352"/>
              <a:gd name="connsiteY35" fmla="*/ 283191 h 539087"/>
              <a:gd name="connsiteX36" fmla="*/ 429904 w 550352"/>
              <a:gd name="connsiteY36" fmla="*/ 286603 h 539087"/>
              <a:gd name="connsiteX37" fmla="*/ 418637 w 550352"/>
              <a:gd name="connsiteY37" fmla="*/ 310487 h 539087"/>
              <a:gd name="connsiteX38" fmla="*/ 436729 w 550352"/>
              <a:gd name="connsiteY38" fmla="*/ 321753 h 539087"/>
              <a:gd name="connsiteX39" fmla="*/ 440140 w 550352"/>
              <a:gd name="connsiteY39" fmla="*/ 354842 h 539087"/>
              <a:gd name="connsiteX40" fmla="*/ 395785 w 550352"/>
              <a:gd name="connsiteY40" fmla="*/ 351430 h 539087"/>
              <a:gd name="connsiteX41" fmla="*/ 395785 w 550352"/>
              <a:gd name="connsiteY41" fmla="*/ 378725 h 539087"/>
              <a:gd name="connsiteX42" fmla="*/ 386900 w 550352"/>
              <a:gd name="connsiteY42" fmla="*/ 399197 h 539087"/>
              <a:gd name="connsiteX43" fmla="*/ 351430 w 550352"/>
              <a:gd name="connsiteY43" fmla="*/ 406021 h 539087"/>
              <a:gd name="connsiteX44" fmla="*/ 344606 w 550352"/>
              <a:gd name="connsiteY44" fmla="*/ 433317 h 539087"/>
              <a:gd name="connsiteX45" fmla="*/ 341194 w 550352"/>
              <a:gd name="connsiteY45" fmla="*/ 450376 h 539087"/>
              <a:gd name="connsiteX46" fmla="*/ 310486 w 550352"/>
              <a:gd name="connsiteY46" fmla="*/ 433317 h 539087"/>
              <a:gd name="connsiteX47" fmla="*/ 324774 w 550352"/>
              <a:gd name="connsiteY47" fmla="*/ 419988 h 539087"/>
              <a:gd name="connsiteX48" fmla="*/ 286603 w 550352"/>
              <a:gd name="connsiteY48" fmla="*/ 385549 h 539087"/>
              <a:gd name="connsiteX49" fmla="*/ 283191 w 550352"/>
              <a:gd name="connsiteY49" fmla="*/ 406021 h 539087"/>
              <a:gd name="connsiteX50" fmla="*/ 259307 w 550352"/>
              <a:gd name="connsiteY50" fmla="*/ 426493 h 539087"/>
              <a:gd name="connsiteX51" fmla="*/ 238836 w 550352"/>
              <a:gd name="connsiteY51" fmla="*/ 433317 h 539087"/>
              <a:gd name="connsiteX52" fmla="*/ 221776 w 550352"/>
              <a:gd name="connsiteY52" fmla="*/ 440140 h 539087"/>
              <a:gd name="connsiteX53" fmla="*/ 202654 w 550352"/>
              <a:gd name="connsiteY53" fmla="*/ 455139 h 539087"/>
              <a:gd name="connsiteX54" fmla="*/ 184244 w 550352"/>
              <a:gd name="connsiteY54" fmla="*/ 464024 h 539087"/>
              <a:gd name="connsiteX55" fmla="*/ 170597 w 550352"/>
              <a:gd name="connsiteY55" fmla="*/ 464024 h 539087"/>
              <a:gd name="connsiteX56" fmla="*/ 139889 w 550352"/>
              <a:gd name="connsiteY56" fmla="*/ 467436 h 539087"/>
              <a:gd name="connsiteX57" fmla="*/ 139889 w 550352"/>
              <a:gd name="connsiteY57" fmla="*/ 487908 h 539087"/>
              <a:gd name="connsiteX58" fmla="*/ 139889 w 550352"/>
              <a:gd name="connsiteY58" fmla="*/ 501555 h 539087"/>
              <a:gd name="connsiteX59" fmla="*/ 116006 w 550352"/>
              <a:gd name="connsiteY59" fmla="*/ 491320 h 539087"/>
              <a:gd name="connsiteX60" fmla="*/ 122830 w 550352"/>
              <a:gd name="connsiteY60" fmla="*/ 539087 h 539087"/>
              <a:gd name="connsiteX61" fmla="*/ 94504 w 550352"/>
              <a:gd name="connsiteY61" fmla="*/ 511472 h 539087"/>
              <a:gd name="connsiteX62" fmla="*/ 58003 w 550352"/>
              <a:gd name="connsiteY62" fmla="*/ 528851 h 539087"/>
              <a:gd name="connsiteX63" fmla="*/ 60065 w 550352"/>
              <a:gd name="connsiteY63" fmla="*/ 509410 h 539087"/>
              <a:gd name="connsiteX64" fmla="*/ 61415 w 550352"/>
              <a:gd name="connsiteY64" fmla="*/ 481084 h 539087"/>
              <a:gd name="connsiteX65" fmla="*/ 32840 w 550352"/>
              <a:gd name="connsiteY65" fmla="*/ 476322 h 539087"/>
              <a:gd name="connsiteX66" fmla="*/ 50858 w 550352"/>
              <a:gd name="connsiteY66" fmla="*/ 449665 h 539087"/>
              <a:gd name="connsiteX67" fmla="*/ 0 w 550352"/>
              <a:gd name="connsiteY67" fmla="*/ 409433 h 539087"/>
              <a:gd name="connsiteX68" fmla="*/ 29676 w 550352"/>
              <a:gd name="connsiteY68" fmla="*/ 384199 h 539087"/>
              <a:gd name="connsiteX69" fmla="*/ 0 w 550352"/>
              <a:gd name="connsiteY69" fmla="*/ 355481 h 539087"/>
              <a:gd name="connsiteX70" fmla="*/ 44355 w 550352"/>
              <a:gd name="connsiteY70" fmla="*/ 320722 h 539087"/>
              <a:gd name="connsiteX71" fmla="*/ 39201 w 550352"/>
              <a:gd name="connsiteY71" fmla="*/ 298189 h 539087"/>
              <a:gd name="connsiteX72" fmla="*/ 44355 w 550352"/>
              <a:gd name="connsiteY72" fmla="*/ 269543 h 539087"/>
              <a:gd name="connsiteX73" fmla="*/ 50859 w 550352"/>
              <a:gd name="connsiteY73" fmla="*/ 260339 h 539087"/>
              <a:gd name="connsiteX74" fmla="*/ 54591 w 550352"/>
              <a:gd name="connsiteY74" fmla="*/ 225188 h 539087"/>
              <a:gd name="connsiteX75" fmla="*/ 35150 w 550352"/>
              <a:gd name="connsiteY75" fmla="*/ 214952 h 539087"/>
              <a:gd name="connsiteX76" fmla="*/ 39272 w 550352"/>
              <a:gd name="connsiteY76" fmla="*/ 194481 h 539087"/>
              <a:gd name="connsiteX77" fmla="*/ 14038 w 550352"/>
              <a:gd name="connsiteY77" fmla="*/ 149557 h 539087"/>
              <a:gd name="connsiteX78" fmla="*/ 45314 w 550352"/>
              <a:gd name="connsiteY78" fmla="*/ 143372 h 539087"/>
              <a:gd name="connsiteX79" fmla="*/ 73427 w 550352"/>
              <a:gd name="connsiteY79" fmla="*/ 148846 h 539087"/>
              <a:gd name="connsiteX80" fmla="*/ 135339 w 550352"/>
              <a:gd name="connsiteY80" fmla="*/ 144084 h 539087"/>
              <a:gd name="connsiteX81" fmla="*/ 156772 w 550352"/>
              <a:gd name="connsiteY81" fmla="*/ 129796 h 539087"/>
              <a:gd name="connsiteX82" fmla="*/ 135341 w 550352"/>
              <a:gd name="connsiteY82" fmla="*/ 108365 h 539087"/>
              <a:gd name="connsiteX83" fmla="*/ 205889 w 550352"/>
              <a:gd name="connsiteY83" fmla="*/ 52494 h 539087"/>
              <a:gd name="connsiteX84" fmla="*/ 168678 w 550352"/>
              <a:gd name="connsiteY84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5299 h 539087"/>
              <a:gd name="connsiteX14" fmla="*/ 402609 w 550352"/>
              <a:gd name="connsiteY14" fmla="*/ 44355 h 539087"/>
              <a:gd name="connsiteX15" fmla="*/ 375313 w 550352"/>
              <a:gd name="connsiteY15" fmla="*/ 27296 h 539087"/>
              <a:gd name="connsiteX16" fmla="*/ 426492 w 550352"/>
              <a:gd name="connsiteY16" fmla="*/ 0 h 539087"/>
              <a:gd name="connsiteX17" fmla="*/ 443552 w 550352"/>
              <a:gd name="connsiteY17" fmla="*/ 34120 h 539087"/>
              <a:gd name="connsiteX18" fmla="*/ 470847 w 550352"/>
              <a:gd name="connsiteY18" fmla="*/ 34120 h 539087"/>
              <a:gd name="connsiteX19" fmla="*/ 504967 w 550352"/>
              <a:gd name="connsiteY19" fmla="*/ 10236 h 539087"/>
              <a:gd name="connsiteX20" fmla="*/ 504967 w 550352"/>
              <a:gd name="connsiteY20" fmla="*/ 37531 h 539087"/>
              <a:gd name="connsiteX21" fmla="*/ 477671 w 550352"/>
              <a:gd name="connsiteY21" fmla="*/ 58003 h 539087"/>
              <a:gd name="connsiteX22" fmla="*/ 487907 w 550352"/>
              <a:gd name="connsiteY22" fmla="*/ 85299 h 539087"/>
              <a:gd name="connsiteX23" fmla="*/ 502194 w 550352"/>
              <a:gd name="connsiteY23" fmla="*/ 101327 h 539087"/>
              <a:gd name="connsiteX24" fmla="*/ 508379 w 550352"/>
              <a:gd name="connsiteY24" fmla="*/ 122830 h 539087"/>
              <a:gd name="connsiteX25" fmla="*/ 522027 w 550352"/>
              <a:gd name="connsiteY25" fmla="*/ 143302 h 539087"/>
              <a:gd name="connsiteX26" fmla="*/ 522027 w 550352"/>
              <a:gd name="connsiteY26" fmla="*/ 143302 h 539087"/>
              <a:gd name="connsiteX27" fmla="*/ 550352 w 550352"/>
              <a:gd name="connsiteY27" fmla="*/ 183534 h 539087"/>
              <a:gd name="connsiteX28" fmla="*/ 542498 w 550352"/>
              <a:gd name="connsiteY28" fmla="*/ 204717 h 539087"/>
              <a:gd name="connsiteX29" fmla="*/ 525439 w 550352"/>
              <a:gd name="connsiteY29" fmla="*/ 249072 h 539087"/>
              <a:gd name="connsiteX30" fmla="*/ 511791 w 550352"/>
              <a:gd name="connsiteY30" fmla="*/ 266131 h 539087"/>
              <a:gd name="connsiteX31" fmla="*/ 498143 w 550352"/>
              <a:gd name="connsiteY31" fmla="*/ 272955 h 539087"/>
              <a:gd name="connsiteX32" fmla="*/ 484495 w 550352"/>
              <a:gd name="connsiteY32" fmla="*/ 259308 h 539087"/>
              <a:gd name="connsiteX33" fmla="*/ 481402 w 550352"/>
              <a:gd name="connsiteY33" fmla="*/ 245340 h 539087"/>
              <a:gd name="connsiteX34" fmla="*/ 464024 w 550352"/>
              <a:gd name="connsiteY34" fmla="*/ 259308 h 539087"/>
              <a:gd name="connsiteX35" fmla="*/ 464024 w 550352"/>
              <a:gd name="connsiteY35" fmla="*/ 283191 h 539087"/>
              <a:gd name="connsiteX36" fmla="*/ 429904 w 550352"/>
              <a:gd name="connsiteY36" fmla="*/ 286603 h 539087"/>
              <a:gd name="connsiteX37" fmla="*/ 418637 w 550352"/>
              <a:gd name="connsiteY37" fmla="*/ 310487 h 539087"/>
              <a:gd name="connsiteX38" fmla="*/ 436729 w 550352"/>
              <a:gd name="connsiteY38" fmla="*/ 321753 h 539087"/>
              <a:gd name="connsiteX39" fmla="*/ 440140 w 550352"/>
              <a:gd name="connsiteY39" fmla="*/ 354842 h 539087"/>
              <a:gd name="connsiteX40" fmla="*/ 395785 w 550352"/>
              <a:gd name="connsiteY40" fmla="*/ 351430 h 539087"/>
              <a:gd name="connsiteX41" fmla="*/ 395785 w 550352"/>
              <a:gd name="connsiteY41" fmla="*/ 378725 h 539087"/>
              <a:gd name="connsiteX42" fmla="*/ 386900 w 550352"/>
              <a:gd name="connsiteY42" fmla="*/ 399197 h 539087"/>
              <a:gd name="connsiteX43" fmla="*/ 351430 w 550352"/>
              <a:gd name="connsiteY43" fmla="*/ 406021 h 539087"/>
              <a:gd name="connsiteX44" fmla="*/ 344606 w 550352"/>
              <a:gd name="connsiteY44" fmla="*/ 433317 h 539087"/>
              <a:gd name="connsiteX45" fmla="*/ 341194 w 550352"/>
              <a:gd name="connsiteY45" fmla="*/ 450376 h 539087"/>
              <a:gd name="connsiteX46" fmla="*/ 310486 w 550352"/>
              <a:gd name="connsiteY46" fmla="*/ 433317 h 539087"/>
              <a:gd name="connsiteX47" fmla="*/ 324774 w 550352"/>
              <a:gd name="connsiteY47" fmla="*/ 419988 h 539087"/>
              <a:gd name="connsiteX48" fmla="*/ 286603 w 550352"/>
              <a:gd name="connsiteY48" fmla="*/ 385549 h 539087"/>
              <a:gd name="connsiteX49" fmla="*/ 283191 w 550352"/>
              <a:gd name="connsiteY49" fmla="*/ 406021 h 539087"/>
              <a:gd name="connsiteX50" fmla="*/ 259307 w 550352"/>
              <a:gd name="connsiteY50" fmla="*/ 426493 h 539087"/>
              <a:gd name="connsiteX51" fmla="*/ 238836 w 550352"/>
              <a:gd name="connsiteY51" fmla="*/ 433317 h 539087"/>
              <a:gd name="connsiteX52" fmla="*/ 221776 w 550352"/>
              <a:gd name="connsiteY52" fmla="*/ 440140 h 539087"/>
              <a:gd name="connsiteX53" fmla="*/ 202654 w 550352"/>
              <a:gd name="connsiteY53" fmla="*/ 455139 h 539087"/>
              <a:gd name="connsiteX54" fmla="*/ 184244 w 550352"/>
              <a:gd name="connsiteY54" fmla="*/ 464024 h 539087"/>
              <a:gd name="connsiteX55" fmla="*/ 170597 w 550352"/>
              <a:gd name="connsiteY55" fmla="*/ 464024 h 539087"/>
              <a:gd name="connsiteX56" fmla="*/ 139889 w 550352"/>
              <a:gd name="connsiteY56" fmla="*/ 467436 h 539087"/>
              <a:gd name="connsiteX57" fmla="*/ 139889 w 550352"/>
              <a:gd name="connsiteY57" fmla="*/ 487908 h 539087"/>
              <a:gd name="connsiteX58" fmla="*/ 139889 w 550352"/>
              <a:gd name="connsiteY58" fmla="*/ 501555 h 539087"/>
              <a:gd name="connsiteX59" fmla="*/ 116006 w 550352"/>
              <a:gd name="connsiteY59" fmla="*/ 491320 h 539087"/>
              <a:gd name="connsiteX60" fmla="*/ 122830 w 550352"/>
              <a:gd name="connsiteY60" fmla="*/ 539087 h 539087"/>
              <a:gd name="connsiteX61" fmla="*/ 94504 w 550352"/>
              <a:gd name="connsiteY61" fmla="*/ 511472 h 539087"/>
              <a:gd name="connsiteX62" fmla="*/ 58003 w 550352"/>
              <a:gd name="connsiteY62" fmla="*/ 528851 h 539087"/>
              <a:gd name="connsiteX63" fmla="*/ 60065 w 550352"/>
              <a:gd name="connsiteY63" fmla="*/ 509410 h 539087"/>
              <a:gd name="connsiteX64" fmla="*/ 61415 w 550352"/>
              <a:gd name="connsiteY64" fmla="*/ 481084 h 539087"/>
              <a:gd name="connsiteX65" fmla="*/ 32840 w 550352"/>
              <a:gd name="connsiteY65" fmla="*/ 476322 h 539087"/>
              <a:gd name="connsiteX66" fmla="*/ 50858 w 550352"/>
              <a:gd name="connsiteY66" fmla="*/ 449665 h 539087"/>
              <a:gd name="connsiteX67" fmla="*/ 0 w 550352"/>
              <a:gd name="connsiteY67" fmla="*/ 409433 h 539087"/>
              <a:gd name="connsiteX68" fmla="*/ 29676 w 550352"/>
              <a:gd name="connsiteY68" fmla="*/ 384199 h 539087"/>
              <a:gd name="connsiteX69" fmla="*/ 0 w 550352"/>
              <a:gd name="connsiteY69" fmla="*/ 355481 h 539087"/>
              <a:gd name="connsiteX70" fmla="*/ 44355 w 550352"/>
              <a:gd name="connsiteY70" fmla="*/ 320722 h 539087"/>
              <a:gd name="connsiteX71" fmla="*/ 39201 w 550352"/>
              <a:gd name="connsiteY71" fmla="*/ 298189 h 539087"/>
              <a:gd name="connsiteX72" fmla="*/ 44355 w 550352"/>
              <a:gd name="connsiteY72" fmla="*/ 269543 h 539087"/>
              <a:gd name="connsiteX73" fmla="*/ 50859 w 550352"/>
              <a:gd name="connsiteY73" fmla="*/ 260339 h 539087"/>
              <a:gd name="connsiteX74" fmla="*/ 54591 w 550352"/>
              <a:gd name="connsiteY74" fmla="*/ 225188 h 539087"/>
              <a:gd name="connsiteX75" fmla="*/ 35150 w 550352"/>
              <a:gd name="connsiteY75" fmla="*/ 214952 h 539087"/>
              <a:gd name="connsiteX76" fmla="*/ 39272 w 550352"/>
              <a:gd name="connsiteY76" fmla="*/ 194481 h 539087"/>
              <a:gd name="connsiteX77" fmla="*/ 14038 w 550352"/>
              <a:gd name="connsiteY77" fmla="*/ 149557 h 539087"/>
              <a:gd name="connsiteX78" fmla="*/ 45314 w 550352"/>
              <a:gd name="connsiteY78" fmla="*/ 143372 h 539087"/>
              <a:gd name="connsiteX79" fmla="*/ 73427 w 550352"/>
              <a:gd name="connsiteY79" fmla="*/ 148846 h 539087"/>
              <a:gd name="connsiteX80" fmla="*/ 135339 w 550352"/>
              <a:gd name="connsiteY80" fmla="*/ 144084 h 539087"/>
              <a:gd name="connsiteX81" fmla="*/ 156772 w 550352"/>
              <a:gd name="connsiteY81" fmla="*/ 129796 h 539087"/>
              <a:gd name="connsiteX82" fmla="*/ 135341 w 550352"/>
              <a:gd name="connsiteY82" fmla="*/ 108365 h 539087"/>
              <a:gd name="connsiteX83" fmla="*/ 205889 w 550352"/>
              <a:gd name="connsiteY83" fmla="*/ 52494 h 539087"/>
              <a:gd name="connsiteX84" fmla="*/ 168678 w 550352"/>
              <a:gd name="connsiteY84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5299 h 539087"/>
              <a:gd name="connsiteX14" fmla="*/ 402609 w 550352"/>
              <a:gd name="connsiteY14" fmla="*/ 44355 h 539087"/>
              <a:gd name="connsiteX15" fmla="*/ 375313 w 550352"/>
              <a:gd name="connsiteY15" fmla="*/ 27296 h 539087"/>
              <a:gd name="connsiteX16" fmla="*/ 426492 w 550352"/>
              <a:gd name="connsiteY16" fmla="*/ 0 h 539087"/>
              <a:gd name="connsiteX17" fmla="*/ 443552 w 550352"/>
              <a:gd name="connsiteY17" fmla="*/ 34120 h 539087"/>
              <a:gd name="connsiteX18" fmla="*/ 470847 w 550352"/>
              <a:gd name="connsiteY18" fmla="*/ 34120 h 539087"/>
              <a:gd name="connsiteX19" fmla="*/ 495442 w 550352"/>
              <a:gd name="connsiteY19" fmla="*/ 10236 h 539087"/>
              <a:gd name="connsiteX20" fmla="*/ 504967 w 550352"/>
              <a:gd name="connsiteY20" fmla="*/ 37531 h 539087"/>
              <a:gd name="connsiteX21" fmla="*/ 477671 w 550352"/>
              <a:gd name="connsiteY21" fmla="*/ 58003 h 539087"/>
              <a:gd name="connsiteX22" fmla="*/ 487907 w 550352"/>
              <a:gd name="connsiteY22" fmla="*/ 85299 h 539087"/>
              <a:gd name="connsiteX23" fmla="*/ 502194 w 550352"/>
              <a:gd name="connsiteY23" fmla="*/ 101327 h 539087"/>
              <a:gd name="connsiteX24" fmla="*/ 508379 w 550352"/>
              <a:gd name="connsiteY24" fmla="*/ 122830 h 539087"/>
              <a:gd name="connsiteX25" fmla="*/ 522027 w 550352"/>
              <a:gd name="connsiteY25" fmla="*/ 143302 h 539087"/>
              <a:gd name="connsiteX26" fmla="*/ 522027 w 550352"/>
              <a:gd name="connsiteY26" fmla="*/ 143302 h 539087"/>
              <a:gd name="connsiteX27" fmla="*/ 550352 w 550352"/>
              <a:gd name="connsiteY27" fmla="*/ 183534 h 539087"/>
              <a:gd name="connsiteX28" fmla="*/ 542498 w 550352"/>
              <a:gd name="connsiteY28" fmla="*/ 204717 h 539087"/>
              <a:gd name="connsiteX29" fmla="*/ 525439 w 550352"/>
              <a:gd name="connsiteY29" fmla="*/ 249072 h 539087"/>
              <a:gd name="connsiteX30" fmla="*/ 511791 w 550352"/>
              <a:gd name="connsiteY30" fmla="*/ 266131 h 539087"/>
              <a:gd name="connsiteX31" fmla="*/ 498143 w 550352"/>
              <a:gd name="connsiteY31" fmla="*/ 272955 h 539087"/>
              <a:gd name="connsiteX32" fmla="*/ 484495 w 550352"/>
              <a:gd name="connsiteY32" fmla="*/ 259308 h 539087"/>
              <a:gd name="connsiteX33" fmla="*/ 481402 w 550352"/>
              <a:gd name="connsiteY33" fmla="*/ 245340 h 539087"/>
              <a:gd name="connsiteX34" fmla="*/ 464024 w 550352"/>
              <a:gd name="connsiteY34" fmla="*/ 259308 h 539087"/>
              <a:gd name="connsiteX35" fmla="*/ 464024 w 550352"/>
              <a:gd name="connsiteY35" fmla="*/ 283191 h 539087"/>
              <a:gd name="connsiteX36" fmla="*/ 429904 w 550352"/>
              <a:gd name="connsiteY36" fmla="*/ 286603 h 539087"/>
              <a:gd name="connsiteX37" fmla="*/ 418637 w 550352"/>
              <a:gd name="connsiteY37" fmla="*/ 310487 h 539087"/>
              <a:gd name="connsiteX38" fmla="*/ 436729 w 550352"/>
              <a:gd name="connsiteY38" fmla="*/ 321753 h 539087"/>
              <a:gd name="connsiteX39" fmla="*/ 440140 w 550352"/>
              <a:gd name="connsiteY39" fmla="*/ 354842 h 539087"/>
              <a:gd name="connsiteX40" fmla="*/ 395785 w 550352"/>
              <a:gd name="connsiteY40" fmla="*/ 351430 h 539087"/>
              <a:gd name="connsiteX41" fmla="*/ 395785 w 550352"/>
              <a:gd name="connsiteY41" fmla="*/ 378725 h 539087"/>
              <a:gd name="connsiteX42" fmla="*/ 386900 w 550352"/>
              <a:gd name="connsiteY42" fmla="*/ 399197 h 539087"/>
              <a:gd name="connsiteX43" fmla="*/ 351430 w 550352"/>
              <a:gd name="connsiteY43" fmla="*/ 406021 h 539087"/>
              <a:gd name="connsiteX44" fmla="*/ 344606 w 550352"/>
              <a:gd name="connsiteY44" fmla="*/ 433317 h 539087"/>
              <a:gd name="connsiteX45" fmla="*/ 341194 w 550352"/>
              <a:gd name="connsiteY45" fmla="*/ 450376 h 539087"/>
              <a:gd name="connsiteX46" fmla="*/ 310486 w 550352"/>
              <a:gd name="connsiteY46" fmla="*/ 433317 h 539087"/>
              <a:gd name="connsiteX47" fmla="*/ 324774 w 550352"/>
              <a:gd name="connsiteY47" fmla="*/ 419988 h 539087"/>
              <a:gd name="connsiteX48" fmla="*/ 286603 w 550352"/>
              <a:gd name="connsiteY48" fmla="*/ 385549 h 539087"/>
              <a:gd name="connsiteX49" fmla="*/ 283191 w 550352"/>
              <a:gd name="connsiteY49" fmla="*/ 406021 h 539087"/>
              <a:gd name="connsiteX50" fmla="*/ 259307 w 550352"/>
              <a:gd name="connsiteY50" fmla="*/ 426493 h 539087"/>
              <a:gd name="connsiteX51" fmla="*/ 238836 w 550352"/>
              <a:gd name="connsiteY51" fmla="*/ 433317 h 539087"/>
              <a:gd name="connsiteX52" fmla="*/ 221776 w 550352"/>
              <a:gd name="connsiteY52" fmla="*/ 440140 h 539087"/>
              <a:gd name="connsiteX53" fmla="*/ 202654 w 550352"/>
              <a:gd name="connsiteY53" fmla="*/ 455139 h 539087"/>
              <a:gd name="connsiteX54" fmla="*/ 184244 w 550352"/>
              <a:gd name="connsiteY54" fmla="*/ 464024 h 539087"/>
              <a:gd name="connsiteX55" fmla="*/ 170597 w 550352"/>
              <a:gd name="connsiteY55" fmla="*/ 464024 h 539087"/>
              <a:gd name="connsiteX56" fmla="*/ 139889 w 550352"/>
              <a:gd name="connsiteY56" fmla="*/ 467436 h 539087"/>
              <a:gd name="connsiteX57" fmla="*/ 139889 w 550352"/>
              <a:gd name="connsiteY57" fmla="*/ 487908 h 539087"/>
              <a:gd name="connsiteX58" fmla="*/ 139889 w 550352"/>
              <a:gd name="connsiteY58" fmla="*/ 501555 h 539087"/>
              <a:gd name="connsiteX59" fmla="*/ 116006 w 550352"/>
              <a:gd name="connsiteY59" fmla="*/ 491320 h 539087"/>
              <a:gd name="connsiteX60" fmla="*/ 122830 w 550352"/>
              <a:gd name="connsiteY60" fmla="*/ 539087 h 539087"/>
              <a:gd name="connsiteX61" fmla="*/ 94504 w 550352"/>
              <a:gd name="connsiteY61" fmla="*/ 511472 h 539087"/>
              <a:gd name="connsiteX62" fmla="*/ 58003 w 550352"/>
              <a:gd name="connsiteY62" fmla="*/ 528851 h 539087"/>
              <a:gd name="connsiteX63" fmla="*/ 60065 w 550352"/>
              <a:gd name="connsiteY63" fmla="*/ 509410 h 539087"/>
              <a:gd name="connsiteX64" fmla="*/ 61415 w 550352"/>
              <a:gd name="connsiteY64" fmla="*/ 481084 h 539087"/>
              <a:gd name="connsiteX65" fmla="*/ 32840 w 550352"/>
              <a:gd name="connsiteY65" fmla="*/ 476322 h 539087"/>
              <a:gd name="connsiteX66" fmla="*/ 50858 w 550352"/>
              <a:gd name="connsiteY66" fmla="*/ 449665 h 539087"/>
              <a:gd name="connsiteX67" fmla="*/ 0 w 550352"/>
              <a:gd name="connsiteY67" fmla="*/ 409433 h 539087"/>
              <a:gd name="connsiteX68" fmla="*/ 29676 w 550352"/>
              <a:gd name="connsiteY68" fmla="*/ 384199 h 539087"/>
              <a:gd name="connsiteX69" fmla="*/ 0 w 550352"/>
              <a:gd name="connsiteY69" fmla="*/ 355481 h 539087"/>
              <a:gd name="connsiteX70" fmla="*/ 44355 w 550352"/>
              <a:gd name="connsiteY70" fmla="*/ 320722 h 539087"/>
              <a:gd name="connsiteX71" fmla="*/ 39201 w 550352"/>
              <a:gd name="connsiteY71" fmla="*/ 298189 h 539087"/>
              <a:gd name="connsiteX72" fmla="*/ 44355 w 550352"/>
              <a:gd name="connsiteY72" fmla="*/ 269543 h 539087"/>
              <a:gd name="connsiteX73" fmla="*/ 50859 w 550352"/>
              <a:gd name="connsiteY73" fmla="*/ 260339 h 539087"/>
              <a:gd name="connsiteX74" fmla="*/ 54591 w 550352"/>
              <a:gd name="connsiteY74" fmla="*/ 225188 h 539087"/>
              <a:gd name="connsiteX75" fmla="*/ 35150 w 550352"/>
              <a:gd name="connsiteY75" fmla="*/ 214952 h 539087"/>
              <a:gd name="connsiteX76" fmla="*/ 39272 w 550352"/>
              <a:gd name="connsiteY76" fmla="*/ 194481 h 539087"/>
              <a:gd name="connsiteX77" fmla="*/ 14038 w 550352"/>
              <a:gd name="connsiteY77" fmla="*/ 149557 h 539087"/>
              <a:gd name="connsiteX78" fmla="*/ 45314 w 550352"/>
              <a:gd name="connsiteY78" fmla="*/ 143372 h 539087"/>
              <a:gd name="connsiteX79" fmla="*/ 73427 w 550352"/>
              <a:gd name="connsiteY79" fmla="*/ 148846 h 539087"/>
              <a:gd name="connsiteX80" fmla="*/ 135339 w 550352"/>
              <a:gd name="connsiteY80" fmla="*/ 144084 h 539087"/>
              <a:gd name="connsiteX81" fmla="*/ 156772 w 550352"/>
              <a:gd name="connsiteY81" fmla="*/ 129796 h 539087"/>
              <a:gd name="connsiteX82" fmla="*/ 135341 w 550352"/>
              <a:gd name="connsiteY82" fmla="*/ 108365 h 539087"/>
              <a:gd name="connsiteX83" fmla="*/ 205889 w 550352"/>
              <a:gd name="connsiteY83" fmla="*/ 52494 h 539087"/>
              <a:gd name="connsiteX84" fmla="*/ 168678 w 550352"/>
              <a:gd name="connsiteY84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5299 h 539087"/>
              <a:gd name="connsiteX14" fmla="*/ 402609 w 550352"/>
              <a:gd name="connsiteY14" fmla="*/ 44355 h 539087"/>
              <a:gd name="connsiteX15" fmla="*/ 375313 w 550352"/>
              <a:gd name="connsiteY15" fmla="*/ 27296 h 539087"/>
              <a:gd name="connsiteX16" fmla="*/ 436017 w 550352"/>
              <a:gd name="connsiteY16" fmla="*/ 0 h 539087"/>
              <a:gd name="connsiteX17" fmla="*/ 443552 w 550352"/>
              <a:gd name="connsiteY17" fmla="*/ 34120 h 539087"/>
              <a:gd name="connsiteX18" fmla="*/ 470847 w 550352"/>
              <a:gd name="connsiteY18" fmla="*/ 34120 h 539087"/>
              <a:gd name="connsiteX19" fmla="*/ 495442 w 550352"/>
              <a:gd name="connsiteY19" fmla="*/ 10236 h 539087"/>
              <a:gd name="connsiteX20" fmla="*/ 504967 w 550352"/>
              <a:gd name="connsiteY20" fmla="*/ 37531 h 539087"/>
              <a:gd name="connsiteX21" fmla="*/ 477671 w 550352"/>
              <a:gd name="connsiteY21" fmla="*/ 58003 h 539087"/>
              <a:gd name="connsiteX22" fmla="*/ 487907 w 550352"/>
              <a:gd name="connsiteY22" fmla="*/ 85299 h 539087"/>
              <a:gd name="connsiteX23" fmla="*/ 502194 w 550352"/>
              <a:gd name="connsiteY23" fmla="*/ 101327 h 539087"/>
              <a:gd name="connsiteX24" fmla="*/ 508379 w 550352"/>
              <a:gd name="connsiteY24" fmla="*/ 122830 h 539087"/>
              <a:gd name="connsiteX25" fmla="*/ 522027 w 550352"/>
              <a:gd name="connsiteY25" fmla="*/ 143302 h 539087"/>
              <a:gd name="connsiteX26" fmla="*/ 522027 w 550352"/>
              <a:gd name="connsiteY26" fmla="*/ 143302 h 539087"/>
              <a:gd name="connsiteX27" fmla="*/ 550352 w 550352"/>
              <a:gd name="connsiteY27" fmla="*/ 183534 h 539087"/>
              <a:gd name="connsiteX28" fmla="*/ 542498 w 550352"/>
              <a:gd name="connsiteY28" fmla="*/ 204717 h 539087"/>
              <a:gd name="connsiteX29" fmla="*/ 525439 w 550352"/>
              <a:gd name="connsiteY29" fmla="*/ 249072 h 539087"/>
              <a:gd name="connsiteX30" fmla="*/ 511791 w 550352"/>
              <a:gd name="connsiteY30" fmla="*/ 266131 h 539087"/>
              <a:gd name="connsiteX31" fmla="*/ 498143 w 550352"/>
              <a:gd name="connsiteY31" fmla="*/ 272955 h 539087"/>
              <a:gd name="connsiteX32" fmla="*/ 484495 w 550352"/>
              <a:gd name="connsiteY32" fmla="*/ 259308 h 539087"/>
              <a:gd name="connsiteX33" fmla="*/ 481402 w 550352"/>
              <a:gd name="connsiteY33" fmla="*/ 245340 h 539087"/>
              <a:gd name="connsiteX34" fmla="*/ 464024 w 550352"/>
              <a:gd name="connsiteY34" fmla="*/ 259308 h 539087"/>
              <a:gd name="connsiteX35" fmla="*/ 464024 w 550352"/>
              <a:gd name="connsiteY35" fmla="*/ 283191 h 539087"/>
              <a:gd name="connsiteX36" fmla="*/ 429904 w 550352"/>
              <a:gd name="connsiteY36" fmla="*/ 286603 h 539087"/>
              <a:gd name="connsiteX37" fmla="*/ 418637 w 550352"/>
              <a:gd name="connsiteY37" fmla="*/ 310487 h 539087"/>
              <a:gd name="connsiteX38" fmla="*/ 436729 w 550352"/>
              <a:gd name="connsiteY38" fmla="*/ 321753 h 539087"/>
              <a:gd name="connsiteX39" fmla="*/ 440140 w 550352"/>
              <a:gd name="connsiteY39" fmla="*/ 354842 h 539087"/>
              <a:gd name="connsiteX40" fmla="*/ 395785 w 550352"/>
              <a:gd name="connsiteY40" fmla="*/ 351430 h 539087"/>
              <a:gd name="connsiteX41" fmla="*/ 395785 w 550352"/>
              <a:gd name="connsiteY41" fmla="*/ 378725 h 539087"/>
              <a:gd name="connsiteX42" fmla="*/ 386900 w 550352"/>
              <a:gd name="connsiteY42" fmla="*/ 399197 h 539087"/>
              <a:gd name="connsiteX43" fmla="*/ 351430 w 550352"/>
              <a:gd name="connsiteY43" fmla="*/ 406021 h 539087"/>
              <a:gd name="connsiteX44" fmla="*/ 344606 w 550352"/>
              <a:gd name="connsiteY44" fmla="*/ 433317 h 539087"/>
              <a:gd name="connsiteX45" fmla="*/ 341194 w 550352"/>
              <a:gd name="connsiteY45" fmla="*/ 450376 h 539087"/>
              <a:gd name="connsiteX46" fmla="*/ 310486 w 550352"/>
              <a:gd name="connsiteY46" fmla="*/ 433317 h 539087"/>
              <a:gd name="connsiteX47" fmla="*/ 324774 w 550352"/>
              <a:gd name="connsiteY47" fmla="*/ 419988 h 539087"/>
              <a:gd name="connsiteX48" fmla="*/ 286603 w 550352"/>
              <a:gd name="connsiteY48" fmla="*/ 385549 h 539087"/>
              <a:gd name="connsiteX49" fmla="*/ 283191 w 550352"/>
              <a:gd name="connsiteY49" fmla="*/ 406021 h 539087"/>
              <a:gd name="connsiteX50" fmla="*/ 259307 w 550352"/>
              <a:gd name="connsiteY50" fmla="*/ 426493 h 539087"/>
              <a:gd name="connsiteX51" fmla="*/ 238836 w 550352"/>
              <a:gd name="connsiteY51" fmla="*/ 433317 h 539087"/>
              <a:gd name="connsiteX52" fmla="*/ 221776 w 550352"/>
              <a:gd name="connsiteY52" fmla="*/ 440140 h 539087"/>
              <a:gd name="connsiteX53" fmla="*/ 202654 w 550352"/>
              <a:gd name="connsiteY53" fmla="*/ 455139 h 539087"/>
              <a:gd name="connsiteX54" fmla="*/ 184244 w 550352"/>
              <a:gd name="connsiteY54" fmla="*/ 464024 h 539087"/>
              <a:gd name="connsiteX55" fmla="*/ 170597 w 550352"/>
              <a:gd name="connsiteY55" fmla="*/ 464024 h 539087"/>
              <a:gd name="connsiteX56" fmla="*/ 139889 w 550352"/>
              <a:gd name="connsiteY56" fmla="*/ 467436 h 539087"/>
              <a:gd name="connsiteX57" fmla="*/ 139889 w 550352"/>
              <a:gd name="connsiteY57" fmla="*/ 487908 h 539087"/>
              <a:gd name="connsiteX58" fmla="*/ 139889 w 550352"/>
              <a:gd name="connsiteY58" fmla="*/ 501555 h 539087"/>
              <a:gd name="connsiteX59" fmla="*/ 116006 w 550352"/>
              <a:gd name="connsiteY59" fmla="*/ 491320 h 539087"/>
              <a:gd name="connsiteX60" fmla="*/ 122830 w 550352"/>
              <a:gd name="connsiteY60" fmla="*/ 539087 h 539087"/>
              <a:gd name="connsiteX61" fmla="*/ 94504 w 550352"/>
              <a:gd name="connsiteY61" fmla="*/ 511472 h 539087"/>
              <a:gd name="connsiteX62" fmla="*/ 58003 w 550352"/>
              <a:gd name="connsiteY62" fmla="*/ 528851 h 539087"/>
              <a:gd name="connsiteX63" fmla="*/ 60065 w 550352"/>
              <a:gd name="connsiteY63" fmla="*/ 509410 h 539087"/>
              <a:gd name="connsiteX64" fmla="*/ 61415 w 550352"/>
              <a:gd name="connsiteY64" fmla="*/ 481084 h 539087"/>
              <a:gd name="connsiteX65" fmla="*/ 32840 w 550352"/>
              <a:gd name="connsiteY65" fmla="*/ 476322 h 539087"/>
              <a:gd name="connsiteX66" fmla="*/ 50858 w 550352"/>
              <a:gd name="connsiteY66" fmla="*/ 449665 h 539087"/>
              <a:gd name="connsiteX67" fmla="*/ 0 w 550352"/>
              <a:gd name="connsiteY67" fmla="*/ 409433 h 539087"/>
              <a:gd name="connsiteX68" fmla="*/ 29676 w 550352"/>
              <a:gd name="connsiteY68" fmla="*/ 384199 h 539087"/>
              <a:gd name="connsiteX69" fmla="*/ 0 w 550352"/>
              <a:gd name="connsiteY69" fmla="*/ 355481 h 539087"/>
              <a:gd name="connsiteX70" fmla="*/ 44355 w 550352"/>
              <a:gd name="connsiteY70" fmla="*/ 320722 h 539087"/>
              <a:gd name="connsiteX71" fmla="*/ 39201 w 550352"/>
              <a:gd name="connsiteY71" fmla="*/ 298189 h 539087"/>
              <a:gd name="connsiteX72" fmla="*/ 44355 w 550352"/>
              <a:gd name="connsiteY72" fmla="*/ 269543 h 539087"/>
              <a:gd name="connsiteX73" fmla="*/ 50859 w 550352"/>
              <a:gd name="connsiteY73" fmla="*/ 260339 h 539087"/>
              <a:gd name="connsiteX74" fmla="*/ 54591 w 550352"/>
              <a:gd name="connsiteY74" fmla="*/ 225188 h 539087"/>
              <a:gd name="connsiteX75" fmla="*/ 35150 w 550352"/>
              <a:gd name="connsiteY75" fmla="*/ 214952 h 539087"/>
              <a:gd name="connsiteX76" fmla="*/ 39272 w 550352"/>
              <a:gd name="connsiteY76" fmla="*/ 194481 h 539087"/>
              <a:gd name="connsiteX77" fmla="*/ 14038 w 550352"/>
              <a:gd name="connsiteY77" fmla="*/ 149557 h 539087"/>
              <a:gd name="connsiteX78" fmla="*/ 45314 w 550352"/>
              <a:gd name="connsiteY78" fmla="*/ 143372 h 539087"/>
              <a:gd name="connsiteX79" fmla="*/ 73427 w 550352"/>
              <a:gd name="connsiteY79" fmla="*/ 148846 h 539087"/>
              <a:gd name="connsiteX80" fmla="*/ 135339 w 550352"/>
              <a:gd name="connsiteY80" fmla="*/ 144084 h 539087"/>
              <a:gd name="connsiteX81" fmla="*/ 156772 w 550352"/>
              <a:gd name="connsiteY81" fmla="*/ 129796 h 539087"/>
              <a:gd name="connsiteX82" fmla="*/ 135341 w 550352"/>
              <a:gd name="connsiteY82" fmla="*/ 108365 h 539087"/>
              <a:gd name="connsiteX83" fmla="*/ 205889 w 550352"/>
              <a:gd name="connsiteY83" fmla="*/ 52494 h 539087"/>
              <a:gd name="connsiteX84" fmla="*/ 168678 w 550352"/>
              <a:gd name="connsiteY84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0537 h 539087"/>
              <a:gd name="connsiteX14" fmla="*/ 402609 w 550352"/>
              <a:gd name="connsiteY14" fmla="*/ 44355 h 539087"/>
              <a:gd name="connsiteX15" fmla="*/ 375313 w 550352"/>
              <a:gd name="connsiteY15" fmla="*/ 27296 h 539087"/>
              <a:gd name="connsiteX16" fmla="*/ 436017 w 550352"/>
              <a:gd name="connsiteY16" fmla="*/ 0 h 539087"/>
              <a:gd name="connsiteX17" fmla="*/ 443552 w 550352"/>
              <a:gd name="connsiteY17" fmla="*/ 34120 h 539087"/>
              <a:gd name="connsiteX18" fmla="*/ 470847 w 550352"/>
              <a:gd name="connsiteY18" fmla="*/ 34120 h 539087"/>
              <a:gd name="connsiteX19" fmla="*/ 495442 w 550352"/>
              <a:gd name="connsiteY19" fmla="*/ 10236 h 539087"/>
              <a:gd name="connsiteX20" fmla="*/ 504967 w 550352"/>
              <a:gd name="connsiteY20" fmla="*/ 37531 h 539087"/>
              <a:gd name="connsiteX21" fmla="*/ 477671 w 550352"/>
              <a:gd name="connsiteY21" fmla="*/ 58003 h 539087"/>
              <a:gd name="connsiteX22" fmla="*/ 487907 w 550352"/>
              <a:gd name="connsiteY22" fmla="*/ 85299 h 539087"/>
              <a:gd name="connsiteX23" fmla="*/ 502194 w 550352"/>
              <a:gd name="connsiteY23" fmla="*/ 101327 h 539087"/>
              <a:gd name="connsiteX24" fmla="*/ 508379 w 550352"/>
              <a:gd name="connsiteY24" fmla="*/ 122830 h 539087"/>
              <a:gd name="connsiteX25" fmla="*/ 522027 w 550352"/>
              <a:gd name="connsiteY25" fmla="*/ 143302 h 539087"/>
              <a:gd name="connsiteX26" fmla="*/ 522027 w 550352"/>
              <a:gd name="connsiteY26" fmla="*/ 143302 h 539087"/>
              <a:gd name="connsiteX27" fmla="*/ 550352 w 550352"/>
              <a:gd name="connsiteY27" fmla="*/ 183534 h 539087"/>
              <a:gd name="connsiteX28" fmla="*/ 542498 w 550352"/>
              <a:gd name="connsiteY28" fmla="*/ 204717 h 539087"/>
              <a:gd name="connsiteX29" fmla="*/ 525439 w 550352"/>
              <a:gd name="connsiteY29" fmla="*/ 249072 h 539087"/>
              <a:gd name="connsiteX30" fmla="*/ 511791 w 550352"/>
              <a:gd name="connsiteY30" fmla="*/ 266131 h 539087"/>
              <a:gd name="connsiteX31" fmla="*/ 498143 w 550352"/>
              <a:gd name="connsiteY31" fmla="*/ 272955 h 539087"/>
              <a:gd name="connsiteX32" fmla="*/ 484495 w 550352"/>
              <a:gd name="connsiteY32" fmla="*/ 259308 h 539087"/>
              <a:gd name="connsiteX33" fmla="*/ 481402 w 550352"/>
              <a:gd name="connsiteY33" fmla="*/ 245340 h 539087"/>
              <a:gd name="connsiteX34" fmla="*/ 464024 w 550352"/>
              <a:gd name="connsiteY34" fmla="*/ 259308 h 539087"/>
              <a:gd name="connsiteX35" fmla="*/ 464024 w 550352"/>
              <a:gd name="connsiteY35" fmla="*/ 283191 h 539087"/>
              <a:gd name="connsiteX36" fmla="*/ 429904 w 550352"/>
              <a:gd name="connsiteY36" fmla="*/ 286603 h 539087"/>
              <a:gd name="connsiteX37" fmla="*/ 418637 w 550352"/>
              <a:gd name="connsiteY37" fmla="*/ 310487 h 539087"/>
              <a:gd name="connsiteX38" fmla="*/ 436729 w 550352"/>
              <a:gd name="connsiteY38" fmla="*/ 321753 h 539087"/>
              <a:gd name="connsiteX39" fmla="*/ 440140 w 550352"/>
              <a:gd name="connsiteY39" fmla="*/ 354842 h 539087"/>
              <a:gd name="connsiteX40" fmla="*/ 395785 w 550352"/>
              <a:gd name="connsiteY40" fmla="*/ 351430 h 539087"/>
              <a:gd name="connsiteX41" fmla="*/ 395785 w 550352"/>
              <a:gd name="connsiteY41" fmla="*/ 378725 h 539087"/>
              <a:gd name="connsiteX42" fmla="*/ 386900 w 550352"/>
              <a:gd name="connsiteY42" fmla="*/ 399197 h 539087"/>
              <a:gd name="connsiteX43" fmla="*/ 351430 w 550352"/>
              <a:gd name="connsiteY43" fmla="*/ 406021 h 539087"/>
              <a:gd name="connsiteX44" fmla="*/ 344606 w 550352"/>
              <a:gd name="connsiteY44" fmla="*/ 433317 h 539087"/>
              <a:gd name="connsiteX45" fmla="*/ 341194 w 550352"/>
              <a:gd name="connsiteY45" fmla="*/ 450376 h 539087"/>
              <a:gd name="connsiteX46" fmla="*/ 310486 w 550352"/>
              <a:gd name="connsiteY46" fmla="*/ 433317 h 539087"/>
              <a:gd name="connsiteX47" fmla="*/ 324774 w 550352"/>
              <a:gd name="connsiteY47" fmla="*/ 419988 h 539087"/>
              <a:gd name="connsiteX48" fmla="*/ 286603 w 550352"/>
              <a:gd name="connsiteY48" fmla="*/ 385549 h 539087"/>
              <a:gd name="connsiteX49" fmla="*/ 283191 w 550352"/>
              <a:gd name="connsiteY49" fmla="*/ 406021 h 539087"/>
              <a:gd name="connsiteX50" fmla="*/ 259307 w 550352"/>
              <a:gd name="connsiteY50" fmla="*/ 426493 h 539087"/>
              <a:gd name="connsiteX51" fmla="*/ 238836 w 550352"/>
              <a:gd name="connsiteY51" fmla="*/ 433317 h 539087"/>
              <a:gd name="connsiteX52" fmla="*/ 221776 w 550352"/>
              <a:gd name="connsiteY52" fmla="*/ 440140 h 539087"/>
              <a:gd name="connsiteX53" fmla="*/ 202654 w 550352"/>
              <a:gd name="connsiteY53" fmla="*/ 455139 h 539087"/>
              <a:gd name="connsiteX54" fmla="*/ 184244 w 550352"/>
              <a:gd name="connsiteY54" fmla="*/ 464024 h 539087"/>
              <a:gd name="connsiteX55" fmla="*/ 170597 w 550352"/>
              <a:gd name="connsiteY55" fmla="*/ 464024 h 539087"/>
              <a:gd name="connsiteX56" fmla="*/ 139889 w 550352"/>
              <a:gd name="connsiteY56" fmla="*/ 467436 h 539087"/>
              <a:gd name="connsiteX57" fmla="*/ 139889 w 550352"/>
              <a:gd name="connsiteY57" fmla="*/ 487908 h 539087"/>
              <a:gd name="connsiteX58" fmla="*/ 139889 w 550352"/>
              <a:gd name="connsiteY58" fmla="*/ 501555 h 539087"/>
              <a:gd name="connsiteX59" fmla="*/ 116006 w 550352"/>
              <a:gd name="connsiteY59" fmla="*/ 491320 h 539087"/>
              <a:gd name="connsiteX60" fmla="*/ 122830 w 550352"/>
              <a:gd name="connsiteY60" fmla="*/ 539087 h 539087"/>
              <a:gd name="connsiteX61" fmla="*/ 94504 w 550352"/>
              <a:gd name="connsiteY61" fmla="*/ 511472 h 539087"/>
              <a:gd name="connsiteX62" fmla="*/ 58003 w 550352"/>
              <a:gd name="connsiteY62" fmla="*/ 528851 h 539087"/>
              <a:gd name="connsiteX63" fmla="*/ 60065 w 550352"/>
              <a:gd name="connsiteY63" fmla="*/ 509410 h 539087"/>
              <a:gd name="connsiteX64" fmla="*/ 61415 w 550352"/>
              <a:gd name="connsiteY64" fmla="*/ 481084 h 539087"/>
              <a:gd name="connsiteX65" fmla="*/ 32840 w 550352"/>
              <a:gd name="connsiteY65" fmla="*/ 476322 h 539087"/>
              <a:gd name="connsiteX66" fmla="*/ 50858 w 550352"/>
              <a:gd name="connsiteY66" fmla="*/ 449665 h 539087"/>
              <a:gd name="connsiteX67" fmla="*/ 0 w 550352"/>
              <a:gd name="connsiteY67" fmla="*/ 409433 h 539087"/>
              <a:gd name="connsiteX68" fmla="*/ 29676 w 550352"/>
              <a:gd name="connsiteY68" fmla="*/ 384199 h 539087"/>
              <a:gd name="connsiteX69" fmla="*/ 0 w 550352"/>
              <a:gd name="connsiteY69" fmla="*/ 355481 h 539087"/>
              <a:gd name="connsiteX70" fmla="*/ 44355 w 550352"/>
              <a:gd name="connsiteY70" fmla="*/ 320722 h 539087"/>
              <a:gd name="connsiteX71" fmla="*/ 39201 w 550352"/>
              <a:gd name="connsiteY71" fmla="*/ 298189 h 539087"/>
              <a:gd name="connsiteX72" fmla="*/ 44355 w 550352"/>
              <a:gd name="connsiteY72" fmla="*/ 269543 h 539087"/>
              <a:gd name="connsiteX73" fmla="*/ 50859 w 550352"/>
              <a:gd name="connsiteY73" fmla="*/ 260339 h 539087"/>
              <a:gd name="connsiteX74" fmla="*/ 54591 w 550352"/>
              <a:gd name="connsiteY74" fmla="*/ 225188 h 539087"/>
              <a:gd name="connsiteX75" fmla="*/ 35150 w 550352"/>
              <a:gd name="connsiteY75" fmla="*/ 214952 h 539087"/>
              <a:gd name="connsiteX76" fmla="*/ 39272 w 550352"/>
              <a:gd name="connsiteY76" fmla="*/ 194481 h 539087"/>
              <a:gd name="connsiteX77" fmla="*/ 14038 w 550352"/>
              <a:gd name="connsiteY77" fmla="*/ 149557 h 539087"/>
              <a:gd name="connsiteX78" fmla="*/ 45314 w 550352"/>
              <a:gd name="connsiteY78" fmla="*/ 143372 h 539087"/>
              <a:gd name="connsiteX79" fmla="*/ 73427 w 550352"/>
              <a:gd name="connsiteY79" fmla="*/ 148846 h 539087"/>
              <a:gd name="connsiteX80" fmla="*/ 135339 w 550352"/>
              <a:gd name="connsiteY80" fmla="*/ 144084 h 539087"/>
              <a:gd name="connsiteX81" fmla="*/ 156772 w 550352"/>
              <a:gd name="connsiteY81" fmla="*/ 129796 h 539087"/>
              <a:gd name="connsiteX82" fmla="*/ 135341 w 550352"/>
              <a:gd name="connsiteY82" fmla="*/ 108365 h 539087"/>
              <a:gd name="connsiteX83" fmla="*/ 205889 w 550352"/>
              <a:gd name="connsiteY83" fmla="*/ 52494 h 539087"/>
              <a:gd name="connsiteX84" fmla="*/ 168678 w 550352"/>
              <a:gd name="connsiteY84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0537 h 539087"/>
              <a:gd name="connsiteX14" fmla="*/ 407372 w 550352"/>
              <a:gd name="connsiteY14" fmla="*/ 51499 h 539087"/>
              <a:gd name="connsiteX15" fmla="*/ 375313 w 550352"/>
              <a:gd name="connsiteY15" fmla="*/ 27296 h 539087"/>
              <a:gd name="connsiteX16" fmla="*/ 436017 w 550352"/>
              <a:gd name="connsiteY16" fmla="*/ 0 h 539087"/>
              <a:gd name="connsiteX17" fmla="*/ 443552 w 550352"/>
              <a:gd name="connsiteY17" fmla="*/ 34120 h 539087"/>
              <a:gd name="connsiteX18" fmla="*/ 470847 w 550352"/>
              <a:gd name="connsiteY18" fmla="*/ 34120 h 539087"/>
              <a:gd name="connsiteX19" fmla="*/ 495442 w 550352"/>
              <a:gd name="connsiteY19" fmla="*/ 10236 h 539087"/>
              <a:gd name="connsiteX20" fmla="*/ 504967 w 550352"/>
              <a:gd name="connsiteY20" fmla="*/ 37531 h 539087"/>
              <a:gd name="connsiteX21" fmla="*/ 477671 w 550352"/>
              <a:gd name="connsiteY21" fmla="*/ 58003 h 539087"/>
              <a:gd name="connsiteX22" fmla="*/ 487907 w 550352"/>
              <a:gd name="connsiteY22" fmla="*/ 85299 h 539087"/>
              <a:gd name="connsiteX23" fmla="*/ 502194 w 550352"/>
              <a:gd name="connsiteY23" fmla="*/ 101327 h 539087"/>
              <a:gd name="connsiteX24" fmla="*/ 508379 w 550352"/>
              <a:gd name="connsiteY24" fmla="*/ 122830 h 539087"/>
              <a:gd name="connsiteX25" fmla="*/ 522027 w 550352"/>
              <a:gd name="connsiteY25" fmla="*/ 143302 h 539087"/>
              <a:gd name="connsiteX26" fmla="*/ 522027 w 550352"/>
              <a:gd name="connsiteY26" fmla="*/ 143302 h 539087"/>
              <a:gd name="connsiteX27" fmla="*/ 550352 w 550352"/>
              <a:gd name="connsiteY27" fmla="*/ 183534 h 539087"/>
              <a:gd name="connsiteX28" fmla="*/ 542498 w 550352"/>
              <a:gd name="connsiteY28" fmla="*/ 204717 h 539087"/>
              <a:gd name="connsiteX29" fmla="*/ 525439 w 550352"/>
              <a:gd name="connsiteY29" fmla="*/ 249072 h 539087"/>
              <a:gd name="connsiteX30" fmla="*/ 511791 w 550352"/>
              <a:gd name="connsiteY30" fmla="*/ 266131 h 539087"/>
              <a:gd name="connsiteX31" fmla="*/ 498143 w 550352"/>
              <a:gd name="connsiteY31" fmla="*/ 272955 h 539087"/>
              <a:gd name="connsiteX32" fmla="*/ 484495 w 550352"/>
              <a:gd name="connsiteY32" fmla="*/ 259308 h 539087"/>
              <a:gd name="connsiteX33" fmla="*/ 481402 w 550352"/>
              <a:gd name="connsiteY33" fmla="*/ 245340 h 539087"/>
              <a:gd name="connsiteX34" fmla="*/ 464024 w 550352"/>
              <a:gd name="connsiteY34" fmla="*/ 259308 h 539087"/>
              <a:gd name="connsiteX35" fmla="*/ 464024 w 550352"/>
              <a:gd name="connsiteY35" fmla="*/ 283191 h 539087"/>
              <a:gd name="connsiteX36" fmla="*/ 429904 w 550352"/>
              <a:gd name="connsiteY36" fmla="*/ 286603 h 539087"/>
              <a:gd name="connsiteX37" fmla="*/ 418637 w 550352"/>
              <a:gd name="connsiteY37" fmla="*/ 310487 h 539087"/>
              <a:gd name="connsiteX38" fmla="*/ 436729 w 550352"/>
              <a:gd name="connsiteY38" fmla="*/ 321753 h 539087"/>
              <a:gd name="connsiteX39" fmla="*/ 440140 w 550352"/>
              <a:gd name="connsiteY39" fmla="*/ 354842 h 539087"/>
              <a:gd name="connsiteX40" fmla="*/ 395785 w 550352"/>
              <a:gd name="connsiteY40" fmla="*/ 351430 h 539087"/>
              <a:gd name="connsiteX41" fmla="*/ 395785 w 550352"/>
              <a:gd name="connsiteY41" fmla="*/ 378725 h 539087"/>
              <a:gd name="connsiteX42" fmla="*/ 386900 w 550352"/>
              <a:gd name="connsiteY42" fmla="*/ 399197 h 539087"/>
              <a:gd name="connsiteX43" fmla="*/ 351430 w 550352"/>
              <a:gd name="connsiteY43" fmla="*/ 406021 h 539087"/>
              <a:gd name="connsiteX44" fmla="*/ 344606 w 550352"/>
              <a:gd name="connsiteY44" fmla="*/ 433317 h 539087"/>
              <a:gd name="connsiteX45" fmla="*/ 341194 w 550352"/>
              <a:gd name="connsiteY45" fmla="*/ 450376 h 539087"/>
              <a:gd name="connsiteX46" fmla="*/ 310486 w 550352"/>
              <a:gd name="connsiteY46" fmla="*/ 433317 h 539087"/>
              <a:gd name="connsiteX47" fmla="*/ 324774 w 550352"/>
              <a:gd name="connsiteY47" fmla="*/ 419988 h 539087"/>
              <a:gd name="connsiteX48" fmla="*/ 286603 w 550352"/>
              <a:gd name="connsiteY48" fmla="*/ 385549 h 539087"/>
              <a:gd name="connsiteX49" fmla="*/ 283191 w 550352"/>
              <a:gd name="connsiteY49" fmla="*/ 406021 h 539087"/>
              <a:gd name="connsiteX50" fmla="*/ 259307 w 550352"/>
              <a:gd name="connsiteY50" fmla="*/ 426493 h 539087"/>
              <a:gd name="connsiteX51" fmla="*/ 238836 w 550352"/>
              <a:gd name="connsiteY51" fmla="*/ 433317 h 539087"/>
              <a:gd name="connsiteX52" fmla="*/ 221776 w 550352"/>
              <a:gd name="connsiteY52" fmla="*/ 440140 h 539087"/>
              <a:gd name="connsiteX53" fmla="*/ 202654 w 550352"/>
              <a:gd name="connsiteY53" fmla="*/ 455139 h 539087"/>
              <a:gd name="connsiteX54" fmla="*/ 184244 w 550352"/>
              <a:gd name="connsiteY54" fmla="*/ 464024 h 539087"/>
              <a:gd name="connsiteX55" fmla="*/ 170597 w 550352"/>
              <a:gd name="connsiteY55" fmla="*/ 464024 h 539087"/>
              <a:gd name="connsiteX56" fmla="*/ 139889 w 550352"/>
              <a:gd name="connsiteY56" fmla="*/ 467436 h 539087"/>
              <a:gd name="connsiteX57" fmla="*/ 139889 w 550352"/>
              <a:gd name="connsiteY57" fmla="*/ 487908 h 539087"/>
              <a:gd name="connsiteX58" fmla="*/ 139889 w 550352"/>
              <a:gd name="connsiteY58" fmla="*/ 501555 h 539087"/>
              <a:gd name="connsiteX59" fmla="*/ 116006 w 550352"/>
              <a:gd name="connsiteY59" fmla="*/ 491320 h 539087"/>
              <a:gd name="connsiteX60" fmla="*/ 122830 w 550352"/>
              <a:gd name="connsiteY60" fmla="*/ 539087 h 539087"/>
              <a:gd name="connsiteX61" fmla="*/ 94504 w 550352"/>
              <a:gd name="connsiteY61" fmla="*/ 511472 h 539087"/>
              <a:gd name="connsiteX62" fmla="*/ 58003 w 550352"/>
              <a:gd name="connsiteY62" fmla="*/ 528851 h 539087"/>
              <a:gd name="connsiteX63" fmla="*/ 60065 w 550352"/>
              <a:gd name="connsiteY63" fmla="*/ 509410 h 539087"/>
              <a:gd name="connsiteX64" fmla="*/ 61415 w 550352"/>
              <a:gd name="connsiteY64" fmla="*/ 481084 h 539087"/>
              <a:gd name="connsiteX65" fmla="*/ 32840 w 550352"/>
              <a:gd name="connsiteY65" fmla="*/ 476322 h 539087"/>
              <a:gd name="connsiteX66" fmla="*/ 50858 w 550352"/>
              <a:gd name="connsiteY66" fmla="*/ 449665 h 539087"/>
              <a:gd name="connsiteX67" fmla="*/ 0 w 550352"/>
              <a:gd name="connsiteY67" fmla="*/ 409433 h 539087"/>
              <a:gd name="connsiteX68" fmla="*/ 29676 w 550352"/>
              <a:gd name="connsiteY68" fmla="*/ 384199 h 539087"/>
              <a:gd name="connsiteX69" fmla="*/ 0 w 550352"/>
              <a:gd name="connsiteY69" fmla="*/ 355481 h 539087"/>
              <a:gd name="connsiteX70" fmla="*/ 44355 w 550352"/>
              <a:gd name="connsiteY70" fmla="*/ 320722 h 539087"/>
              <a:gd name="connsiteX71" fmla="*/ 39201 w 550352"/>
              <a:gd name="connsiteY71" fmla="*/ 298189 h 539087"/>
              <a:gd name="connsiteX72" fmla="*/ 44355 w 550352"/>
              <a:gd name="connsiteY72" fmla="*/ 269543 h 539087"/>
              <a:gd name="connsiteX73" fmla="*/ 50859 w 550352"/>
              <a:gd name="connsiteY73" fmla="*/ 260339 h 539087"/>
              <a:gd name="connsiteX74" fmla="*/ 54591 w 550352"/>
              <a:gd name="connsiteY74" fmla="*/ 225188 h 539087"/>
              <a:gd name="connsiteX75" fmla="*/ 35150 w 550352"/>
              <a:gd name="connsiteY75" fmla="*/ 214952 h 539087"/>
              <a:gd name="connsiteX76" fmla="*/ 39272 w 550352"/>
              <a:gd name="connsiteY76" fmla="*/ 194481 h 539087"/>
              <a:gd name="connsiteX77" fmla="*/ 14038 w 550352"/>
              <a:gd name="connsiteY77" fmla="*/ 149557 h 539087"/>
              <a:gd name="connsiteX78" fmla="*/ 45314 w 550352"/>
              <a:gd name="connsiteY78" fmla="*/ 143372 h 539087"/>
              <a:gd name="connsiteX79" fmla="*/ 73427 w 550352"/>
              <a:gd name="connsiteY79" fmla="*/ 148846 h 539087"/>
              <a:gd name="connsiteX80" fmla="*/ 135339 w 550352"/>
              <a:gd name="connsiteY80" fmla="*/ 144084 h 539087"/>
              <a:gd name="connsiteX81" fmla="*/ 156772 w 550352"/>
              <a:gd name="connsiteY81" fmla="*/ 129796 h 539087"/>
              <a:gd name="connsiteX82" fmla="*/ 135341 w 550352"/>
              <a:gd name="connsiteY82" fmla="*/ 108365 h 539087"/>
              <a:gd name="connsiteX83" fmla="*/ 205889 w 550352"/>
              <a:gd name="connsiteY83" fmla="*/ 52494 h 539087"/>
              <a:gd name="connsiteX84" fmla="*/ 168678 w 550352"/>
              <a:gd name="connsiteY84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0537 h 539087"/>
              <a:gd name="connsiteX14" fmla="*/ 407372 w 550352"/>
              <a:gd name="connsiteY14" fmla="*/ 51499 h 539087"/>
              <a:gd name="connsiteX15" fmla="*/ 375313 w 550352"/>
              <a:gd name="connsiteY15" fmla="*/ 27296 h 539087"/>
              <a:gd name="connsiteX16" fmla="*/ 404421 w 550352"/>
              <a:gd name="connsiteY16" fmla="*/ 13115 h 539087"/>
              <a:gd name="connsiteX17" fmla="*/ 436017 w 550352"/>
              <a:gd name="connsiteY17" fmla="*/ 0 h 539087"/>
              <a:gd name="connsiteX18" fmla="*/ 443552 w 550352"/>
              <a:gd name="connsiteY18" fmla="*/ 34120 h 539087"/>
              <a:gd name="connsiteX19" fmla="*/ 470847 w 550352"/>
              <a:gd name="connsiteY19" fmla="*/ 34120 h 539087"/>
              <a:gd name="connsiteX20" fmla="*/ 495442 w 550352"/>
              <a:gd name="connsiteY20" fmla="*/ 10236 h 539087"/>
              <a:gd name="connsiteX21" fmla="*/ 504967 w 550352"/>
              <a:gd name="connsiteY21" fmla="*/ 37531 h 539087"/>
              <a:gd name="connsiteX22" fmla="*/ 477671 w 550352"/>
              <a:gd name="connsiteY22" fmla="*/ 58003 h 539087"/>
              <a:gd name="connsiteX23" fmla="*/ 487907 w 550352"/>
              <a:gd name="connsiteY23" fmla="*/ 85299 h 539087"/>
              <a:gd name="connsiteX24" fmla="*/ 502194 w 550352"/>
              <a:gd name="connsiteY24" fmla="*/ 101327 h 539087"/>
              <a:gd name="connsiteX25" fmla="*/ 508379 w 550352"/>
              <a:gd name="connsiteY25" fmla="*/ 122830 h 539087"/>
              <a:gd name="connsiteX26" fmla="*/ 522027 w 550352"/>
              <a:gd name="connsiteY26" fmla="*/ 143302 h 539087"/>
              <a:gd name="connsiteX27" fmla="*/ 522027 w 550352"/>
              <a:gd name="connsiteY27" fmla="*/ 143302 h 539087"/>
              <a:gd name="connsiteX28" fmla="*/ 550352 w 550352"/>
              <a:gd name="connsiteY28" fmla="*/ 183534 h 539087"/>
              <a:gd name="connsiteX29" fmla="*/ 542498 w 550352"/>
              <a:gd name="connsiteY29" fmla="*/ 204717 h 539087"/>
              <a:gd name="connsiteX30" fmla="*/ 525439 w 550352"/>
              <a:gd name="connsiteY30" fmla="*/ 249072 h 539087"/>
              <a:gd name="connsiteX31" fmla="*/ 511791 w 550352"/>
              <a:gd name="connsiteY31" fmla="*/ 266131 h 539087"/>
              <a:gd name="connsiteX32" fmla="*/ 498143 w 550352"/>
              <a:gd name="connsiteY32" fmla="*/ 272955 h 539087"/>
              <a:gd name="connsiteX33" fmla="*/ 484495 w 550352"/>
              <a:gd name="connsiteY33" fmla="*/ 259308 h 539087"/>
              <a:gd name="connsiteX34" fmla="*/ 481402 w 550352"/>
              <a:gd name="connsiteY34" fmla="*/ 245340 h 539087"/>
              <a:gd name="connsiteX35" fmla="*/ 464024 w 550352"/>
              <a:gd name="connsiteY35" fmla="*/ 259308 h 539087"/>
              <a:gd name="connsiteX36" fmla="*/ 464024 w 550352"/>
              <a:gd name="connsiteY36" fmla="*/ 283191 h 539087"/>
              <a:gd name="connsiteX37" fmla="*/ 429904 w 550352"/>
              <a:gd name="connsiteY37" fmla="*/ 286603 h 539087"/>
              <a:gd name="connsiteX38" fmla="*/ 418637 w 550352"/>
              <a:gd name="connsiteY38" fmla="*/ 310487 h 539087"/>
              <a:gd name="connsiteX39" fmla="*/ 436729 w 550352"/>
              <a:gd name="connsiteY39" fmla="*/ 321753 h 539087"/>
              <a:gd name="connsiteX40" fmla="*/ 440140 w 550352"/>
              <a:gd name="connsiteY40" fmla="*/ 354842 h 539087"/>
              <a:gd name="connsiteX41" fmla="*/ 395785 w 550352"/>
              <a:gd name="connsiteY41" fmla="*/ 351430 h 539087"/>
              <a:gd name="connsiteX42" fmla="*/ 395785 w 550352"/>
              <a:gd name="connsiteY42" fmla="*/ 378725 h 539087"/>
              <a:gd name="connsiteX43" fmla="*/ 386900 w 550352"/>
              <a:gd name="connsiteY43" fmla="*/ 399197 h 539087"/>
              <a:gd name="connsiteX44" fmla="*/ 351430 w 550352"/>
              <a:gd name="connsiteY44" fmla="*/ 406021 h 539087"/>
              <a:gd name="connsiteX45" fmla="*/ 344606 w 550352"/>
              <a:gd name="connsiteY45" fmla="*/ 433317 h 539087"/>
              <a:gd name="connsiteX46" fmla="*/ 341194 w 550352"/>
              <a:gd name="connsiteY46" fmla="*/ 450376 h 539087"/>
              <a:gd name="connsiteX47" fmla="*/ 310486 w 550352"/>
              <a:gd name="connsiteY47" fmla="*/ 433317 h 539087"/>
              <a:gd name="connsiteX48" fmla="*/ 324774 w 550352"/>
              <a:gd name="connsiteY48" fmla="*/ 419988 h 539087"/>
              <a:gd name="connsiteX49" fmla="*/ 286603 w 550352"/>
              <a:gd name="connsiteY49" fmla="*/ 385549 h 539087"/>
              <a:gd name="connsiteX50" fmla="*/ 283191 w 550352"/>
              <a:gd name="connsiteY50" fmla="*/ 406021 h 539087"/>
              <a:gd name="connsiteX51" fmla="*/ 259307 w 550352"/>
              <a:gd name="connsiteY51" fmla="*/ 426493 h 539087"/>
              <a:gd name="connsiteX52" fmla="*/ 238836 w 550352"/>
              <a:gd name="connsiteY52" fmla="*/ 433317 h 539087"/>
              <a:gd name="connsiteX53" fmla="*/ 221776 w 550352"/>
              <a:gd name="connsiteY53" fmla="*/ 440140 h 539087"/>
              <a:gd name="connsiteX54" fmla="*/ 202654 w 550352"/>
              <a:gd name="connsiteY54" fmla="*/ 455139 h 539087"/>
              <a:gd name="connsiteX55" fmla="*/ 184244 w 550352"/>
              <a:gd name="connsiteY55" fmla="*/ 464024 h 539087"/>
              <a:gd name="connsiteX56" fmla="*/ 170597 w 550352"/>
              <a:gd name="connsiteY56" fmla="*/ 464024 h 539087"/>
              <a:gd name="connsiteX57" fmla="*/ 139889 w 550352"/>
              <a:gd name="connsiteY57" fmla="*/ 467436 h 539087"/>
              <a:gd name="connsiteX58" fmla="*/ 139889 w 550352"/>
              <a:gd name="connsiteY58" fmla="*/ 487908 h 539087"/>
              <a:gd name="connsiteX59" fmla="*/ 139889 w 550352"/>
              <a:gd name="connsiteY59" fmla="*/ 501555 h 539087"/>
              <a:gd name="connsiteX60" fmla="*/ 116006 w 550352"/>
              <a:gd name="connsiteY60" fmla="*/ 491320 h 539087"/>
              <a:gd name="connsiteX61" fmla="*/ 122830 w 550352"/>
              <a:gd name="connsiteY61" fmla="*/ 539087 h 539087"/>
              <a:gd name="connsiteX62" fmla="*/ 94504 w 550352"/>
              <a:gd name="connsiteY62" fmla="*/ 511472 h 539087"/>
              <a:gd name="connsiteX63" fmla="*/ 58003 w 550352"/>
              <a:gd name="connsiteY63" fmla="*/ 528851 h 539087"/>
              <a:gd name="connsiteX64" fmla="*/ 60065 w 550352"/>
              <a:gd name="connsiteY64" fmla="*/ 509410 h 539087"/>
              <a:gd name="connsiteX65" fmla="*/ 61415 w 550352"/>
              <a:gd name="connsiteY65" fmla="*/ 481084 h 539087"/>
              <a:gd name="connsiteX66" fmla="*/ 32840 w 550352"/>
              <a:gd name="connsiteY66" fmla="*/ 476322 h 539087"/>
              <a:gd name="connsiteX67" fmla="*/ 50858 w 550352"/>
              <a:gd name="connsiteY67" fmla="*/ 449665 h 539087"/>
              <a:gd name="connsiteX68" fmla="*/ 0 w 550352"/>
              <a:gd name="connsiteY68" fmla="*/ 409433 h 539087"/>
              <a:gd name="connsiteX69" fmla="*/ 29676 w 550352"/>
              <a:gd name="connsiteY69" fmla="*/ 384199 h 539087"/>
              <a:gd name="connsiteX70" fmla="*/ 0 w 550352"/>
              <a:gd name="connsiteY70" fmla="*/ 355481 h 539087"/>
              <a:gd name="connsiteX71" fmla="*/ 44355 w 550352"/>
              <a:gd name="connsiteY71" fmla="*/ 320722 h 539087"/>
              <a:gd name="connsiteX72" fmla="*/ 39201 w 550352"/>
              <a:gd name="connsiteY72" fmla="*/ 298189 h 539087"/>
              <a:gd name="connsiteX73" fmla="*/ 44355 w 550352"/>
              <a:gd name="connsiteY73" fmla="*/ 269543 h 539087"/>
              <a:gd name="connsiteX74" fmla="*/ 50859 w 550352"/>
              <a:gd name="connsiteY74" fmla="*/ 260339 h 539087"/>
              <a:gd name="connsiteX75" fmla="*/ 54591 w 550352"/>
              <a:gd name="connsiteY75" fmla="*/ 225188 h 539087"/>
              <a:gd name="connsiteX76" fmla="*/ 35150 w 550352"/>
              <a:gd name="connsiteY76" fmla="*/ 214952 h 539087"/>
              <a:gd name="connsiteX77" fmla="*/ 39272 w 550352"/>
              <a:gd name="connsiteY77" fmla="*/ 194481 h 539087"/>
              <a:gd name="connsiteX78" fmla="*/ 14038 w 550352"/>
              <a:gd name="connsiteY78" fmla="*/ 149557 h 539087"/>
              <a:gd name="connsiteX79" fmla="*/ 45314 w 550352"/>
              <a:gd name="connsiteY79" fmla="*/ 143372 h 539087"/>
              <a:gd name="connsiteX80" fmla="*/ 73427 w 550352"/>
              <a:gd name="connsiteY80" fmla="*/ 148846 h 539087"/>
              <a:gd name="connsiteX81" fmla="*/ 135339 w 550352"/>
              <a:gd name="connsiteY81" fmla="*/ 144084 h 539087"/>
              <a:gd name="connsiteX82" fmla="*/ 156772 w 550352"/>
              <a:gd name="connsiteY82" fmla="*/ 129796 h 539087"/>
              <a:gd name="connsiteX83" fmla="*/ 135341 w 550352"/>
              <a:gd name="connsiteY83" fmla="*/ 108365 h 539087"/>
              <a:gd name="connsiteX84" fmla="*/ 205889 w 550352"/>
              <a:gd name="connsiteY84" fmla="*/ 52494 h 539087"/>
              <a:gd name="connsiteX85" fmla="*/ 168678 w 550352"/>
              <a:gd name="connsiteY85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0537 h 539087"/>
              <a:gd name="connsiteX14" fmla="*/ 407372 w 550352"/>
              <a:gd name="connsiteY14" fmla="*/ 51499 h 539087"/>
              <a:gd name="connsiteX15" fmla="*/ 382457 w 550352"/>
              <a:gd name="connsiteY15" fmla="*/ 32059 h 539087"/>
              <a:gd name="connsiteX16" fmla="*/ 404421 w 550352"/>
              <a:gd name="connsiteY16" fmla="*/ 13115 h 539087"/>
              <a:gd name="connsiteX17" fmla="*/ 436017 w 550352"/>
              <a:gd name="connsiteY17" fmla="*/ 0 h 539087"/>
              <a:gd name="connsiteX18" fmla="*/ 443552 w 550352"/>
              <a:gd name="connsiteY18" fmla="*/ 34120 h 539087"/>
              <a:gd name="connsiteX19" fmla="*/ 470847 w 550352"/>
              <a:gd name="connsiteY19" fmla="*/ 34120 h 539087"/>
              <a:gd name="connsiteX20" fmla="*/ 495442 w 550352"/>
              <a:gd name="connsiteY20" fmla="*/ 10236 h 539087"/>
              <a:gd name="connsiteX21" fmla="*/ 504967 w 550352"/>
              <a:gd name="connsiteY21" fmla="*/ 37531 h 539087"/>
              <a:gd name="connsiteX22" fmla="*/ 477671 w 550352"/>
              <a:gd name="connsiteY22" fmla="*/ 58003 h 539087"/>
              <a:gd name="connsiteX23" fmla="*/ 487907 w 550352"/>
              <a:gd name="connsiteY23" fmla="*/ 85299 h 539087"/>
              <a:gd name="connsiteX24" fmla="*/ 502194 w 550352"/>
              <a:gd name="connsiteY24" fmla="*/ 101327 h 539087"/>
              <a:gd name="connsiteX25" fmla="*/ 508379 w 550352"/>
              <a:gd name="connsiteY25" fmla="*/ 122830 h 539087"/>
              <a:gd name="connsiteX26" fmla="*/ 522027 w 550352"/>
              <a:gd name="connsiteY26" fmla="*/ 143302 h 539087"/>
              <a:gd name="connsiteX27" fmla="*/ 522027 w 550352"/>
              <a:gd name="connsiteY27" fmla="*/ 143302 h 539087"/>
              <a:gd name="connsiteX28" fmla="*/ 550352 w 550352"/>
              <a:gd name="connsiteY28" fmla="*/ 183534 h 539087"/>
              <a:gd name="connsiteX29" fmla="*/ 542498 w 550352"/>
              <a:gd name="connsiteY29" fmla="*/ 204717 h 539087"/>
              <a:gd name="connsiteX30" fmla="*/ 525439 w 550352"/>
              <a:gd name="connsiteY30" fmla="*/ 249072 h 539087"/>
              <a:gd name="connsiteX31" fmla="*/ 511791 w 550352"/>
              <a:gd name="connsiteY31" fmla="*/ 266131 h 539087"/>
              <a:gd name="connsiteX32" fmla="*/ 498143 w 550352"/>
              <a:gd name="connsiteY32" fmla="*/ 272955 h 539087"/>
              <a:gd name="connsiteX33" fmla="*/ 484495 w 550352"/>
              <a:gd name="connsiteY33" fmla="*/ 259308 h 539087"/>
              <a:gd name="connsiteX34" fmla="*/ 481402 w 550352"/>
              <a:gd name="connsiteY34" fmla="*/ 245340 h 539087"/>
              <a:gd name="connsiteX35" fmla="*/ 464024 w 550352"/>
              <a:gd name="connsiteY35" fmla="*/ 259308 h 539087"/>
              <a:gd name="connsiteX36" fmla="*/ 464024 w 550352"/>
              <a:gd name="connsiteY36" fmla="*/ 283191 h 539087"/>
              <a:gd name="connsiteX37" fmla="*/ 429904 w 550352"/>
              <a:gd name="connsiteY37" fmla="*/ 286603 h 539087"/>
              <a:gd name="connsiteX38" fmla="*/ 418637 w 550352"/>
              <a:gd name="connsiteY38" fmla="*/ 310487 h 539087"/>
              <a:gd name="connsiteX39" fmla="*/ 436729 w 550352"/>
              <a:gd name="connsiteY39" fmla="*/ 321753 h 539087"/>
              <a:gd name="connsiteX40" fmla="*/ 440140 w 550352"/>
              <a:gd name="connsiteY40" fmla="*/ 354842 h 539087"/>
              <a:gd name="connsiteX41" fmla="*/ 395785 w 550352"/>
              <a:gd name="connsiteY41" fmla="*/ 351430 h 539087"/>
              <a:gd name="connsiteX42" fmla="*/ 395785 w 550352"/>
              <a:gd name="connsiteY42" fmla="*/ 378725 h 539087"/>
              <a:gd name="connsiteX43" fmla="*/ 386900 w 550352"/>
              <a:gd name="connsiteY43" fmla="*/ 399197 h 539087"/>
              <a:gd name="connsiteX44" fmla="*/ 351430 w 550352"/>
              <a:gd name="connsiteY44" fmla="*/ 406021 h 539087"/>
              <a:gd name="connsiteX45" fmla="*/ 344606 w 550352"/>
              <a:gd name="connsiteY45" fmla="*/ 433317 h 539087"/>
              <a:gd name="connsiteX46" fmla="*/ 341194 w 550352"/>
              <a:gd name="connsiteY46" fmla="*/ 450376 h 539087"/>
              <a:gd name="connsiteX47" fmla="*/ 310486 w 550352"/>
              <a:gd name="connsiteY47" fmla="*/ 433317 h 539087"/>
              <a:gd name="connsiteX48" fmla="*/ 324774 w 550352"/>
              <a:gd name="connsiteY48" fmla="*/ 419988 h 539087"/>
              <a:gd name="connsiteX49" fmla="*/ 286603 w 550352"/>
              <a:gd name="connsiteY49" fmla="*/ 385549 h 539087"/>
              <a:gd name="connsiteX50" fmla="*/ 283191 w 550352"/>
              <a:gd name="connsiteY50" fmla="*/ 406021 h 539087"/>
              <a:gd name="connsiteX51" fmla="*/ 259307 w 550352"/>
              <a:gd name="connsiteY51" fmla="*/ 426493 h 539087"/>
              <a:gd name="connsiteX52" fmla="*/ 238836 w 550352"/>
              <a:gd name="connsiteY52" fmla="*/ 433317 h 539087"/>
              <a:gd name="connsiteX53" fmla="*/ 221776 w 550352"/>
              <a:gd name="connsiteY53" fmla="*/ 440140 h 539087"/>
              <a:gd name="connsiteX54" fmla="*/ 202654 w 550352"/>
              <a:gd name="connsiteY54" fmla="*/ 455139 h 539087"/>
              <a:gd name="connsiteX55" fmla="*/ 184244 w 550352"/>
              <a:gd name="connsiteY55" fmla="*/ 464024 h 539087"/>
              <a:gd name="connsiteX56" fmla="*/ 170597 w 550352"/>
              <a:gd name="connsiteY56" fmla="*/ 464024 h 539087"/>
              <a:gd name="connsiteX57" fmla="*/ 139889 w 550352"/>
              <a:gd name="connsiteY57" fmla="*/ 467436 h 539087"/>
              <a:gd name="connsiteX58" fmla="*/ 139889 w 550352"/>
              <a:gd name="connsiteY58" fmla="*/ 487908 h 539087"/>
              <a:gd name="connsiteX59" fmla="*/ 139889 w 550352"/>
              <a:gd name="connsiteY59" fmla="*/ 501555 h 539087"/>
              <a:gd name="connsiteX60" fmla="*/ 116006 w 550352"/>
              <a:gd name="connsiteY60" fmla="*/ 491320 h 539087"/>
              <a:gd name="connsiteX61" fmla="*/ 122830 w 550352"/>
              <a:gd name="connsiteY61" fmla="*/ 539087 h 539087"/>
              <a:gd name="connsiteX62" fmla="*/ 94504 w 550352"/>
              <a:gd name="connsiteY62" fmla="*/ 511472 h 539087"/>
              <a:gd name="connsiteX63" fmla="*/ 58003 w 550352"/>
              <a:gd name="connsiteY63" fmla="*/ 528851 h 539087"/>
              <a:gd name="connsiteX64" fmla="*/ 60065 w 550352"/>
              <a:gd name="connsiteY64" fmla="*/ 509410 h 539087"/>
              <a:gd name="connsiteX65" fmla="*/ 61415 w 550352"/>
              <a:gd name="connsiteY65" fmla="*/ 481084 h 539087"/>
              <a:gd name="connsiteX66" fmla="*/ 32840 w 550352"/>
              <a:gd name="connsiteY66" fmla="*/ 476322 h 539087"/>
              <a:gd name="connsiteX67" fmla="*/ 50858 w 550352"/>
              <a:gd name="connsiteY67" fmla="*/ 449665 h 539087"/>
              <a:gd name="connsiteX68" fmla="*/ 0 w 550352"/>
              <a:gd name="connsiteY68" fmla="*/ 409433 h 539087"/>
              <a:gd name="connsiteX69" fmla="*/ 29676 w 550352"/>
              <a:gd name="connsiteY69" fmla="*/ 384199 h 539087"/>
              <a:gd name="connsiteX70" fmla="*/ 0 w 550352"/>
              <a:gd name="connsiteY70" fmla="*/ 355481 h 539087"/>
              <a:gd name="connsiteX71" fmla="*/ 44355 w 550352"/>
              <a:gd name="connsiteY71" fmla="*/ 320722 h 539087"/>
              <a:gd name="connsiteX72" fmla="*/ 39201 w 550352"/>
              <a:gd name="connsiteY72" fmla="*/ 298189 h 539087"/>
              <a:gd name="connsiteX73" fmla="*/ 44355 w 550352"/>
              <a:gd name="connsiteY73" fmla="*/ 269543 h 539087"/>
              <a:gd name="connsiteX74" fmla="*/ 50859 w 550352"/>
              <a:gd name="connsiteY74" fmla="*/ 260339 h 539087"/>
              <a:gd name="connsiteX75" fmla="*/ 54591 w 550352"/>
              <a:gd name="connsiteY75" fmla="*/ 225188 h 539087"/>
              <a:gd name="connsiteX76" fmla="*/ 35150 w 550352"/>
              <a:gd name="connsiteY76" fmla="*/ 214952 h 539087"/>
              <a:gd name="connsiteX77" fmla="*/ 39272 w 550352"/>
              <a:gd name="connsiteY77" fmla="*/ 194481 h 539087"/>
              <a:gd name="connsiteX78" fmla="*/ 14038 w 550352"/>
              <a:gd name="connsiteY78" fmla="*/ 149557 h 539087"/>
              <a:gd name="connsiteX79" fmla="*/ 45314 w 550352"/>
              <a:gd name="connsiteY79" fmla="*/ 143372 h 539087"/>
              <a:gd name="connsiteX80" fmla="*/ 73427 w 550352"/>
              <a:gd name="connsiteY80" fmla="*/ 148846 h 539087"/>
              <a:gd name="connsiteX81" fmla="*/ 135339 w 550352"/>
              <a:gd name="connsiteY81" fmla="*/ 144084 h 539087"/>
              <a:gd name="connsiteX82" fmla="*/ 156772 w 550352"/>
              <a:gd name="connsiteY82" fmla="*/ 129796 h 539087"/>
              <a:gd name="connsiteX83" fmla="*/ 135341 w 550352"/>
              <a:gd name="connsiteY83" fmla="*/ 108365 h 539087"/>
              <a:gd name="connsiteX84" fmla="*/ 205889 w 550352"/>
              <a:gd name="connsiteY84" fmla="*/ 52494 h 539087"/>
              <a:gd name="connsiteX85" fmla="*/ 168678 w 550352"/>
              <a:gd name="connsiteY85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0537 h 539087"/>
              <a:gd name="connsiteX14" fmla="*/ 407372 w 550352"/>
              <a:gd name="connsiteY14" fmla="*/ 51499 h 539087"/>
              <a:gd name="connsiteX15" fmla="*/ 382457 w 550352"/>
              <a:gd name="connsiteY15" fmla="*/ 32059 h 539087"/>
              <a:gd name="connsiteX16" fmla="*/ 404421 w 550352"/>
              <a:gd name="connsiteY16" fmla="*/ 13115 h 539087"/>
              <a:gd name="connsiteX17" fmla="*/ 436017 w 550352"/>
              <a:gd name="connsiteY17" fmla="*/ 0 h 539087"/>
              <a:gd name="connsiteX18" fmla="*/ 443552 w 550352"/>
              <a:gd name="connsiteY18" fmla="*/ 34120 h 539087"/>
              <a:gd name="connsiteX19" fmla="*/ 470847 w 550352"/>
              <a:gd name="connsiteY19" fmla="*/ 34120 h 539087"/>
              <a:gd name="connsiteX20" fmla="*/ 495442 w 550352"/>
              <a:gd name="connsiteY20" fmla="*/ 10236 h 539087"/>
              <a:gd name="connsiteX21" fmla="*/ 504967 w 550352"/>
              <a:gd name="connsiteY21" fmla="*/ 37531 h 539087"/>
              <a:gd name="connsiteX22" fmla="*/ 477671 w 550352"/>
              <a:gd name="connsiteY22" fmla="*/ 58003 h 539087"/>
              <a:gd name="connsiteX23" fmla="*/ 487907 w 550352"/>
              <a:gd name="connsiteY23" fmla="*/ 85299 h 539087"/>
              <a:gd name="connsiteX24" fmla="*/ 502194 w 550352"/>
              <a:gd name="connsiteY24" fmla="*/ 101327 h 539087"/>
              <a:gd name="connsiteX25" fmla="*/ 508379 w 550352"/>
              <a:gd name="connsiteY25" fmla="*/ 122830 h 539087"/>
              <a:gd name="connsiteX26" fmla="*/ 522027 w 550352"/>
              <a:gd name="connsiteY26" fmla="*/ 143302 h 539087"/>
              <a:gd name="connsiteX27" fmla="*/ 522027 w 550352"/>
              <a:gd name="connsiteY27" fmla="*/ 143302 h 539087"/>
              <a:gd name="connsiteX28" fmla="*/ 550352 w 550352"/>
              <a:gd name="connsiteY28" fmla="*/ 183534 h 539087"/>
              <a:gd name="connsiteX29" fmla="*/ 542498 w 550352"/>
              <a:gd name="connsiteY29" fmla="*/ 204717 h 539087"/>
              <a:gd name="connsiteX30" fmla="*/ 525439 w 550352"/>
              <a:gd name="connsiteY30" fmla="*/ 249072 h 539087"/>
              <a:gd name="connsiteX31" fmla="*/ 511791 w 550352"/>
              <a:gd name="connsiteY31" fmla="*/ 266131 h 539087"/>
              <a:gd name="connsiteX32" fmla="*/ 498143 w 550352"/>
              <a:gd name="connsiteY32" fmla="*/ 272955 h 539087"/>
              <a:gd name="connsiteX33" fmla="*/ 484495 w 550352"/>
              <a:gd name="connsiteY33" fmla="*/ 259308 h 539087"/>
              <a:gd name="connsiteX34" fmla="*/ 481402 w 550352"/>
              <a:gd name="connsiteY34" fmla="*/ 245340 h 539087"/>
              <a:gd name="connsiteX35" fmla="*/ 464024 w 550352"/>
              <a:gd name="connsiteY35" fmla="*/ 259308 h 539087"/>
              <a:gd name="connsiteX36" fmla="*/ 464024 w 550352"/>
              <a:gd name="connsiteY36" fmla="*/ 283191 h 539087"/>
              <a:gd name="connsiteX37" fmla="*/ 429904 w 550352"/>
              <a:gd name="connsiteY37" fmla="*/ 286603 h 539087"/>
              <a:gd name="connsiteX38" fmla="*/ 418637 w 550352"/>
              <a:gd name="connsiteY38" fmla="*/ 310487 h 539087"/>
              <a:gd name="connsiteX39" fmla="*/ 436729 w 550352"/>
              <a:gd name="connsiteY39" fmla="*/ 321753 h 539087"/>
              <a:gd name="connsiteX40" fmla="*/ 440140 w 550352"/>
              <a:gd name="connsiteY40" fmla="*/ 354842 h 539087"/>
              <a:gd name="connsiteX41" fmla="*/ 395785 w 550352"/>
              <a:gd name="connsiteY41" fmla="*/ 351430 h 539087"/>
              <a:gd name="connsiteX42" fmla="*/ 395785 w 550352"/>
              <a:gd name="connsiteY42" fmla="*/ 378725 h 539087"/>
              <a:gd name="connsiteX43" fmla="*/ 386900 w 550352"/>
              <a:gd name="connsiteY43" fmla="*/ 399197 h 539087"/>
              <a:gd name="connsiteX44" fmla="*/ 351430 w 550352"/>
              <a:gd name="connsiteY44" fmla="*/ 406021 h 539087"/>
              <a:gd name="connsiteX45" fmla="*/ 344606 w 550352"/>
              <a:gd name="connsiteY45" fmla="*/ 433317 h 539087"/>
              <a:gd name="connsiteX46" fmla="*/ 341194 w 550352"/>
              <a:gd name="connsiteY46" fmla="*/ 450376 h 539087"/>
              <a:gd name="connsiteX47" fmla="*/ 310486 w 550352"/>
              <a:gd name="connsiteY47" fmla="*/ 433317 h 539087"/>
              <a:gd name="connsiteX48" fmla="*/ 324774 w 550352"/>
              <a:gd name="connsiteY48" fmla="*/ 419988 h 539087"/>
              <a:gd name="connsiteX49" fmla="*/ 286603 w 550352"/>
              <a:gd name="connsiteY49" fmla="*/ 385549 h 539087"/>
              <a:gd name="connsiteX50" fmla="*/ 283191 w 550352"/>
              <a:gd name="connsiteY50" fmla="*/ 406021 h 539087"/>
              <a:gd name="connsiteX51" fmla="*/ 259307 w 550352"/>
              <a:gd name="connsiteY51" fmla="*/ 426493 h 539087"/>
              <a:gd name="connsiteX52" fmla="*/ 238836 w 550352"/>
              <a:gd name="connsiteY52" fmla="*/ 433317 h 539087"/>
              <a:gd name="connsiteX53" fmla="*/ 221776 w 550352"/>
              <a:gd name="connsiteY53" fmla="*/ 440140 h 539087"/>
              <a:gd name="connsiteX54" fmla="*/ 202654 w 550352"/>
              <a:gd name="connsiteY54" fmla="*/ 455139 h 539087"/>
              <a:gd name="connsiteX55" fmla="*/ 184244 w 550352"/>
              <a:gd name="connsiteY55" fmla="*/ 464024 h 539087"/>
              <a:gd name="connsiteX56" fmla="*/ 170597 w 550352"/>
              <a:gd name="connsiteY56" fmla="*/ 464024 h 539087"/>
              <a:gd name="connsiteX57" fmla="*/ 139889 w 550352"/>
              <a:gd name="connsiteY57" fmla="*/ 467436 h 539087"/>
              <a:gd name="connsiteX58" fmla="*/ 139889 w 550352"/>
              <a:gd name="connsiteY58" fmla="*/ 487908 h 539087"/>
              <a:gd name="connsiteX59" fmla="*/ 139889 w 550352"/>
              <a:gd name="connsiteY59" fmla="*/ 501555 h 539087"/>
              <a:gd name="connsiteX60" fmla="*/ 116006 w 550352"/>
              <a:gd name="connsiteY60" fmla="*/ 491320 h 539087"/>
              <a:gd name="connsiteX61" fmla="*/ 122830 w 550352"/>
              <a:gd name="connsiteY61" fmla="*/ 539087 h 539087"/>
              <a:gd name="connsiteX62" fmla="*/ 94504 w 550352"/>
              <a:gd name="connsiteY62" fmla="*/ 511472 h 539087"/>
              <a:gd name="connsiteX63" fmla="*/ 58003 w 550352"/>
              <a:gd name="connsiteY63" fmla="*/ 528851 h 539087"/>
              <a:gd name="connsiteX64" fmla="*/ 60065 w 550352"/>
              <a:gd name="connsiteY64" fmla="*/ 509410 h 539087"/>
              <a:gd name="connsiteX65" fmla="*/ 61415 w 550352"/>
              <a:gd name="connsiteY65" fmla="*/ 481084 h 539087"/>
              <a:gd name="connsiteX66" fmla="*/ 32840 w 550352"/>
              <a:gd name="connsiteY66" fmla="*/ 476322 h 539087"/>
              <a:gd name="connsiteX67" fmla="*/ 50858 w 550352"/>
              <a:gd name="connsiteY67" fmla="*/ 449665 h 539087"/>
              <a:gd name="connsiteX68" fmla="*/ 0 w 550352"/>
              <a:gd name="connsiteY68" fmla="*/ 409433 h 539087"/>
              <a:gd name="connsiteX69" fmla="*/ 29676 w 550352"/>
              <a:gd name="connsiteY69" fmla="*/ 384199 h 539087"/>
              <a:gd name="connsiteX70" fmla="*/ 0 w 550352"/>
              <a:gd name="connsiteY70" fmla="*/ 355481 h 539087"/>
              <a:gd name="connsiteX71" fmla="*/ 44355 w 550352"/>
              <a:gd name="connsiteY71" fmla="*/ 320722 h 539087"/>
              <a:gd name="connsiteX72" fmla="*/ 34438 w 550352"/>
              <a:gd name="connsiteY72" fmla="*/ 298189 h 539087"/>
              <a:gd name="connsiteX73" fmla="*/ 44355 w 550352"/>
              <a:gd name="connsiteY73" fmla="*/ 269543 h 539087"/>
              <a:gd name="connsiteX74" fmla="*/ 50859 w 550352"/>
              <a:gd name="connsiteY74" fmla="*/ 260339 h 539087"/>
              <a:gd name="connsiteX75" fmla="*/ 54591 w 550352"/>
              <a:gd name="connsiteY75" fmla="*/ 225188 h 539087"/>
              <a:gd name="connsiteX76" fmla="*/ 35150 w 550352"/>
              <a:gd name="connsiteY76" fmla="*/ 214952 h 539087"/>
              <a:gd name="connsiteX77" fmla="*/ 39272 w 550352"/>
              <a:gd name="connsiteY77" fmla="*/ 194481 h 539087"/>
              <a:gd name="connsiteX78" fmla="*/ 14038 w 550352"/>
              <a:gd name="connsiteY78" fmla="*/ 149557 h 539087"/>
              <a:gd name="connsiteX79" fmla="*/ 45314 w 550352"/>
              <a:gd name="connsiteY79" fmla="*/ 143372 h 539087"/>
              <a:gd name="connsiteX80" fmla="*/ 73427 w 550352"/>
              <a:gd name="connsiteY80" fmla="*/ 148846 h 539087"/>
              <a:gd name="connsiteX81" fmla="*/ 135339 w 550352"/>
              <a:gd name="connsiteY81" fmla="*/ 144084 h 539087"/>
              <a:gd name="connsiteX82" fmla="*/ 156772 w 550352"/>
              <a:gd name="connsiteY82" fmla="*/ 129796 h 539087"/>
              <a:gd name="connsiteX83" fmla="*/ 135341 w 550352"/>
              <a:gd name="connsiteY83" fmla="*/ 108365 h 539087"/>
              <a:gd name="connsiteX84" fmla="*/ 205889 w 550352"/>
              <a:gd name="connsiteY84" fmla="*/ 52494 h 539087"/>
              <a:gd name="connsiteX85" fmla="*/ 168678 w 550352"/>
              <a:gd name="connsiteY85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0537 h 539087"/>
              <a:gd name="connsiteX14" fmla="*/ 407372 w 550352"/>
              <a:gd name="connsiteY14" fmla="*/ 51499 h 539087"/>
              <a:gd name="connsiteX15" fmla="*/ 382457 w 550352"/>
              <a:gd name="connsiteY15" fmla="*/ 32059 h 539087"/>
              <a:gd name="connsiteX16" fmla="*/ 404421 w 550352"/>
              <a:gd name="connsiteY16" fmla="*/ 13115 h 539087"/>
              <a:gd name="connsiteX17" fmla="*/ 436017 w 550352"/>
              <a:gd name="connsiteY17" fmla="*/ 0 h 539087"/>
              <a:gd name="connsiteX18" fmla="*/ 443552 w 550352"/>
              <a:gd name="connsiteY18" fmla="*/ 34120 h 539087"/>
              <a:gd name="connsiteX19" fmla="*/ 470847 w 550352"/>
              <a:gd name="connsiteY19" fmla="*/ 34120 h 539087"/>
              <a:gd name="connsiteX20" fmla="*/ 495442 w 550352"/>
              <a:gd name="connsiteY20" fmla="*/ 10236 h 539087"/>
              <a:gd name="connsiteX21" fmla="*/ 504967 w 550352"/>
              <a:gd name="connsiteY21" fmla="*/ 37531 h 539087"/>
              <a:gd name="connsiteX22" fmla="*/ 477671 w 550352"/>
              <a:gd name="connsiteY22" fmla="*/ 58003 h 539087"/>
              <a:gd name="connsiteX23" fmla="*/ 487907 w 550352"/>
              <a:gd name="connsiteY23" fmla="*/ 85299 h 539087"/>
              <a:gd name="connsiteX24" fmla="*/ 502194 w 550352"/>
              <a:gd name="connsiteY24" fmla="*/ 101327 h 539087"/>
              <a:gd name="connsiteX25" fmla="*/ 508379 w 550352"/>
              <a:gd name="connsiteY25" fmla="*/ 122830 h 539087"/>
              <a:gd name="connsiteX26" fmla="*/ 522027 w 550352"/>
              <a:gd name="connsiteY26" fmla="*/ 143302 h 539087"/>
              <a:gd name="connsiteX27" fmla="*/ 522027 w 550352"/>
              <a:gd name="connsiteY27" fmla="*/ 143302 h 539087"/>
              <a:gd name="connsiteX28" fmla="*/ 550352 w 550352"/>
              <a:gd name="connsiteY28" fmla="*/ 183534 h 539087"/>
              <a:gd name="connsiteX29" fmla="*/ 542498 w 550352"/>
              <a:gd name="connsiteY29" fmla="*/ 204717 h 539087"/>
              <a:gd name="connsiteX30" fmla="*/ 525439 w 550352"/>
              <a:gd name="connsiteY30" fmla="*/ 249072 h 539087"/>
              <a:gd name="connsiteX31" fmla="*/ 511791 w 550352"/>
              <a:gd name="connsiteY31" fmla="*/ 266131 h 539087"/>
              <a:gd name="connsiteX32" fmla="*/ 498143 w 550352"/>
              <a:gd name="connsiteY32" fmla="*/ 272955 h 539087"/>
              <a:gd name="connsiteX33" fmla="*/ 484495 w 550352"/>
              <a:gd name="connsiteY33" fmla="*/ 259308 h 539087"/>
              <a:gd name="connsiteX34" fmla="*/ 481402 w 550352"/>
              <a:gd name="connsiteY34" fmla="*/ 245340 h 539087"/>
              <a:gd name="connsiteX35" fmla="*/ 464024 w 550352"/>
              <a:gd name="connsiteY35" fmla="*/ 259308 h 539087"/>
              <a:gd name="connsiteX36" fmla="*/ 464024 w 550352"/>
              <a:gd name="connsiteY36" fmla="*/ 283191 h 539087"/>
              <a:gd name="connsiteX37" fmla="*/ 429904 w 550352"/>
              <a:gd name="connsiteY37" fmla="*/ 286603 h 539087"/>
              <a:gd name="connsiteX38" fmla="*/ 418637 w 550352"/>
              <a:gd name="connsiteY38" fmla="*/ 310487 h 539087"/>
              <a:gd name="connsiteX39" fmla="*/ 436729 w 550352"/>
              <a:gd name="connsiteY39" fmla="*/ 321753 h 539087"/>
              <a:gd name="connsiteX40" fmla="*/ 440140 w 550352"/>
              <a:gd name="connsiteY40" fmla="*/ 354842 h 539087"/>
              <a:gd name="connsiteX41" fmla="*/ 395785 w 550352"/>
              <a:gd name="connsiteY41" fmla="*/ 351430 h 539087"/>
              <a:gd name="connsiteX42" fmla="*/ 395785 w 550352"/>
              <a:gd name="connsiteY42" fmla="*/ 378725 h 539087"/>
              <a:gd name="connsiteX43" fmla="*/ 386900 w 550352"/>
              <a:gd name="connsiteY43" fmla="*/ 399197 h 539087"/>
              <a:gd name="connsiteX44" fmla="*/ 351430 w 550352"/>
              <a:gd name="connsiteY44" fmla="*/ 406021 h 539087"/>
              <a:gd name="connsiteX45" fmla="*/ 344606 w 550352"/>
              <a:gd name="connsiteY45" fmla="*/ 433317 h 539087"/>
              <a:gd name="connsiteX46" fmla="*/ 341194 w 550352"/>
              <a:gd name="connsiteY46" fmla="*/ 450376 h 539087"/>
              <a:gd name="connsiteX47" fmla="*/ 310486 w 550352"/>
              <a:gd name="connsiteY47" fmla="*/ 433317 h 539087"/>
              <a:gd name="connsiteX48" fmla="*/ 324774 w 550352"/>
              <a:gd name="connsiteY48" fmla="*/ 419988 h 539087"/>
              <a:gd name="connsiteX49" fmla="*/ 286603 w 550352"/>
              <a:gd name="connsiteY49" fmla="*/ 385549 h 539087"/>
              <a:gd name="connsiteX50" fmla="*/ 283191 w 550352"/>
              <a:gd name="connsiteY50" fmla="*/ 406021 h 539087"/>
              <a:gd name="connsiteX51" fmla="*/ 259307 w 550352"/>
              <a:gd name="connsiteY51" fmla="*/ 426493 h 539087"/>
              <a:gd name="connsiteX52" fmla="*/ 238836 w 550352"/>
              <a:gd name="connsiteY52" fmla="*/ 433317 h 539087"/>
              <a:gd name="connsiteX53" fmla="*/ 221776 w 550352"/>
              <a:gd name="connsiteY53" fmla="*/ 440140 h 539087"/>
              <a:gd name="connsiteX54" fmla="*/ 202654 w 550352"/>
              <a:gd name="connsiteY54" fmla="*/ 455139 h 539087"/>
              <a:gd name="connsiteX55" fmla="*/ 184244 w 550352"/>
              <a:gd name="connsiteY55" fmla="*/ 464024 h 539087"/>
              <a:gd name="connsiteX56" fmla="*/ 170597 w 550352"/>
              <a:gd name="connsiteY56" fmla="*/ 464024 h 539087"/>
              <a:gd name="connsiteX57" fmla="*/ 139889 w 550352"/>
              <a:gd name="connsiteY57" fmla="*/ 467436 h 539087"/>
              <a:gd name="connsiteX58" fmla="*/ 139889 w 550352"/>
              <a:gd name="connsiteY58" fmla="*/ 487908 h 539087"/>
              <a:gd name="connsiteX59" fmla="*/ 139889 w 550352"/>
              <a:gd name="connsiteY59" fmla="*/ 501555 h 539087"/>
              <a:gd name="connsiteX60" fmla="*/ 116006 w 550352"/>
              <a:gd name="connsiteY60" fmla="*/ 491320 h 539087"/>
              <a:gd name="connsiteX61" fmla="*/ 122830 w 550352"/>
              <a:gd name="connsiteY61" fmla="*/ 539087 h 539087"/>
              <a:gd name="connsiteX62" fmla="*/ 94504 w 550352"/>
              <a:gd name="connsiteY62" fmla="*/ 511472 h 539087"/>
              <a:gd name="connsiteX63" fmla="*/ 58003 w 550352"/>
              <a:gd name="connsiteY63" fmla="*/ 528851 h 539087"/>
              <a:gd name="connsiteX64" fmla="*/ 60065 w 550352"/>
              <a:gd name="connsiteY64" fmla="*/ 509410 h 539087"/>
              <a:gd name="connsiteX65" fmla="*/ 61415 w 550352"/>
              <a:gd name="connsiteY65" fmla="*/ 481084 h 539087"/>
              <a:gd name="connsiteX66" fmla="*/ 32840 w 550352"/>
              <a:gd name="connsiteY66" fmla="*/ 476322 h 539087"/>
              <a:gd name="connsiteX67" fmla="*/ 50858 w 550352"/>
              <a:gd name="connsiteY67" fmla="*/ 449665 h 539087"/>
              <a:gd name="connsiteX68" fmla="*/ 0 w 550352"/>
              <a:gd name="connsiteY68" fmla="*/ 409433 h 539087"/>
              <a:gd name="connsiteX69" fmla="*/ 29676 w 550352"/>
              <a:gd name="connsiteY69" fmla="*/ 384199 h 539087"/>
              <a:gd name="connsiteX70" fmla="*/ 0 w 550352"/>
              <a:gd name="connsiteY70" fmla="*/ 355481 h 539087"/>
              <a:gd name="connsiteX71" fmla="*/ 37211 w 550352"/>
              <a:gd name="connsiteY71" fmla="*/ 325484 h 539087"/>
              <a:gd name="connsiteX72" fmla="*/ 34438 w 550352"/>
              <a:gd name="connsiteY72" fmla="*/ 298189 h 539087"/>
              <a:gd name="connsiteX73" fmla="*/ 44355 w 550352"/>
              <a:gd name="connsiteY73" fmla="*/ 269543 h 539087"/>
              <a:gd name="connsiteX74" fmla="*/ 50859 w 550352"/>
              <a:gd name="connsiteY74" fmla="*/ 260339 h 539087"/>
              <a:gd name="connsiteX75" fmla="*/ 54591 w 550352"/>
              <a:gd name="connsiteY75" fmla="*/ 225188 h 539087"/>
              <a:gd name="connsiteX76" fmla="*/ 35150 w 550352"/>
              <a:gd name="connsiteY76" fmla="*/ 214952 h 539087"/>
              <a:gd name="connsiteX77" fmla="*/ 39272 w 550352"/>
              <a:gd name="connsiteY77" fmla="*/ 194481 h 539087"/>
              <a:gd name="connsiteX78" fmla="*/ 14038 w 550352"/>
              <a:gd name="connsiteY78" fmla="*/ 149557 h 539087"/>
              <a:gd name="connsiteX79" fmla="*/ 45314 w 550352"/>
              <a:gd name="connsiteY79" fmla="*/ 143372 h 539087"/>
              <a:gd name="connsiteX80" fmla="*/ 73427 w 550352"/>
              <a:gd name="connsiteY80" fmla="*/ 148846 h 539087"/>
              <a:gd name="connsiteX81" fmla="*/ 135339 w 550352"/>
              <a:gd name="connsiteY81" fmla="*/ 144084 h 539087"/>
              <a:gd name="connsiteX82" fmla="*/ 156772 w 550352"/>
              <a:gd name="connsiteY82" fmla="*/ 129796 h 539087"/>
              <a:gd name="connsiteX83" fmla="*/ 135341 w 550352"/>
              <a:gd name="connsiteY83" fmla="*/ 108365 h 539087"/>
              <a:gd name="connsiteX84" fmla="*/ 205889 w 550352"/>
              <a:gd name="connsiteY84" fmla="*/ 52494 h 539087"/>
              <a:gd name="connsiteX85" fmla="*/ 168678 w 550352"/>
              <a:gd name="connsiteY85" fmla="*/ 86933 h 539087"/>
              <a:gd name="connsiteX0" fmla="*/ 195830 w 555114"/>
              <a:gd name="connsiteY0" fmla="*/ 54591 h 539087"/>
              <a:gd name="connsiteX1" fmla="*/ 270893 w 555114"/>
              <a:gd name="connsiteY1" fmla="*/ 34120 h 539087"/>
              <a:gd name="connsiteX2" fmla="*/ 270893 w 555114"/>
              <a:gd name="connsiteY2" fmla="*/ 17060 h 539087"/>
              <a:gd name="connsiteX3" fmla="*/ 291365 w 555114"/>
              <a:gd name="connsiteY3" fmla="*/ 13648 h 539087"/>
              <a:gd name="connsiteX4" fmla="*/ 291365 w 555114"/>
              <a:gd name="connsiteY4" fmla="*/ 27296 h 539087"/>
              <a:gd name="connsiteX5" fmla="*/ 332308 w 555114"/>
              <a:gd name="connsiteY5" fmla="*/ 37531 h 539087"/>
              <a:gd name="connsiteX6" fmla="*/ 328896 w 555114"/>
              <a:gd name="connsiteY6" fmla="*/ 71651 h 539087"/>
              <a:gd name="connsiteX7" fmla="*/ 325484 w 555114"/>
              <a:gd name="connsiteY7" fmla="*/ 92122 h 539087"/>
              <a:gd name="connsiteX8" fmla="*/ 345956 w 555114"/>
              <a:gd name="connsiteY8" fmla="*/ 95534 h 539087"/>
              <a:gd name="connsiteX9" fmla="*/ 318660 w 555114"/>
              <a:gd name="connsiteY9" fmla="*/ 112594 h 539087"/>
              <a:gd name="connsiteX10" fmla="*/ 328896 w 555114"/>
              <a:gd name="connsiteY10" fmla="*/ 122830 h 539087"/>
              <a:gd name="connsiteX11" fmla="*/ 390311 w 555114"/>
              <a:gd name="connsiteY11" fmla="*/ 95534 h 539087"/>
              <a:gd name="connsiteX12" fmla="*/ 427842 w 555114"/>
              <a:gd name="connsiteY12" fmla="*/ 95534 h 539087"/>
              <a:gd name="connsiteX13" fmla="*/ 407371 w 555114"/>
              <a:gd name="connsiteY13" fmla="*/ 80537 h 539087"/>
              <a:gd name="connsiteX14" fmla="*/ 412134 w 555114"/>
              <a:gd name="connsiteY14" fmla="*/ 51499 h 539087"/>
              <a:gd name="connsiteX15" fmla="*/ 387219 w 555114"/>
              <a:gd name="connsiteY15" fmla="*/ 32059 h 539087"/>
              <a:gd name="connsiteX16" fmla="*/ 409183 w 555114"/>
              <a:gd name="connsiteY16" fmla="*/ 13115 h 539087"/>
              <a:gd name="connsiteX17" fmla="*/ 440779 w 555114"/>
              <a:gd name="connsiteY17" fmla="*/ 0 h 539087"/>
              <a:gd name="connsiteX18" fmla="*/ 448314 w 555114"/>
              <a:gd name="connsiteY18" fmla="*/ 34120 h 539087"/>
              <a:gd name="connsiteX19" fmla="*/ 475609 w 555114"/>
              <a:gd name="connsiteY19" fmla="*/ 34120 h 539087"/>
              <a:gd name="connsiteX20" fmla="*/ 500204 w 555114"/>
              <a:gd name="connsiteY20" fmla="*/ 10236 h 539087"/>
              <a:gd name="connsiteX21" fmla="*/ 509729 w 555114"/>
              <a:gd name="connsiteY21" fmla="*/ 37531 h 539087"/>
              <a:gd name="connsiteX22" fmla="*/ 482433 w 555114"/>
              <a:gd name="connsiteY22" fmla="*/ 58003 h 539087"/>
              <a:gd name="connsiteX23" fmla="*/ 492669 w 555114"/>
              <a:gd name="connsiteY23" fmla="*/ 85299 h 539087"/>
              <a:gd name="connsiteX24" fmla="*/ 506956 w 555114"/>
              <a:gd name="connsiteY24" fmla="*/ 101327 h 539087"/>
              <a:gd name="connsiteX25" fmla="*/ 513141 w 555114"/>
              <a:gd name="connsiteY25" fmla="*/ 122830 h 539087"/>
              <a:gd name="connsiteX26" fmla="*/ 526789 w 555114"/>
              <a:gd name="connsiteY26" fmla="*/ 143302 h 539087"/>
              <a:gd name="connsiteX27" fmla="*/ 526789 w 555114"/>
              <a:gd name="connsiteY27" fmla="*/ 143302 h 539087"/>
              <a:gd name="connsiteX28" fmla="*/ 555114 w 555114"/>
              <a:gd name="connsiteY28" fmla="*/ 183534 h 539087"/>
              <a:gd name="connsiteX29" fmla="*/ 547260 w 555114"/>
              <a:gd name="connsiteY29" fmla="*/ 204717 h 539087"/>
              <a:gd name="connsiteX30" fmla="*/ 530201 w 555114"/>
              <a:gd name="connsiteY30" fmla="*/ 249072 h 539087"/>
              <a:gd name="connsiteX31" fmla="*/ 516553 w 555114"/>
              <a:gd name="connsiteY31" fmla="*/ 266131 h 539087"/>
              <a:gd name="connsiteX32" fmla="*/ 502905 w 555114"/>
              <a:gd name="connsiteY32" fmla="*/ 272955 h 539087"/>
              <a:gd name="connsiteX33" fmla="*/ 489257 w 555114"/>
              <a:gd name="connsiteY33" fmla="*/ 259308 h 539087"/>
              <a:gd name="connsiteX34" fmla="*/ 486164 w 555114"/>
              <a:gd name="connsiteY34" fmla="*/ 245340 h 539087"/>
              <a:gd name="connsiteX35" fmla="*/ 468786 w 555114"/>
              <a:gd name="connsiteY35" fmla="*/ 259308 h 539087"/>
              <a:gd name="connsiteX36" fmla="*/ 468786 w 555114"/>
              <a:gd name="connsiteY36" fmla="*/ 283191 h 539087"/>
              <a:gd name="connsiteX37" fmla="*/ 434666 w 555114"/>
              <a:gd name="connsiteY37" fmla="*/ 286603 h 539087"/>
              <a:gd name="connsiteX38" fmla="*/ 423399 w 555114"/>
              <a:gd name="connsiteY38" fmla="*/ 310487 h 539087"/>
              <a:gd name="connsiteX39" fmla="*/ 441491 w 555114"/>
              <a:gd name="connsiteY39" fmla="*/ 321753 h 539087"/>
              <a:gd name="connsiteX40" fmla="*/ 444902 w 555114"/>
              <a:gd name="connsiteY40" fmla="*/ 354842 h 539087"/>
              <a:gd name="connsiteX41" fmla="*/ 400547 w 555114"/>
              <a:gd name="connsiteY41" fmla="*/ 351430 h 539087"/>
              <a:gd name="connsiteX42" fmla="*/ 400547 w 555114"/>
              <a:gd name="connsiteY42" fmla="*/ 378725 h 539087"/>
              <a:gd name="connsiteX43" fmla="*/ 391662 w 555114"/>
              <a:gd name="connsiteY43" fmla="*/ 399197 h 539087"/>
              <a:gd name="connsiteX44" fmla="*/ 356192 w 555114"/>
              <a:gd name="connsiteY44" fmla="*/ 406021 h 539087"/>
              <a:gd name="connsiteX45" fmla="*/ 349368 w 555114"/>
              <a:gd name="connsiteY45" fmla="*/ 433317 h 539087"/>
              <a:gd name="connsiteX46" fmla="*/ 345956 w 555114"/>
              <a:gd name="connsiteY46" fmla="*/ 450376 h 539087"/>
              <a:gd name="connsiteX47" fmla="*/ 315248 w 555114"/>
              <a:gd name="connsiteY47" fmla="*/ 433317 h 539087"/>
              <a:gd name="connsiteX48" fmla="*/ 329536 w 555114"/>
              <a:gd name="connsiteY48" fmla="*/ 419988 h 539087"/>
              <a:gd name="connsiteX49" fmla="*/ 291365 w 555114"/>
              <a:gd name="connsiteY49" fmla="*/ 385549 h 539087"/>
              <a:gd name="connsiteX50" fmla="*/ 287953 w 555114"/>
              <a:gd name="connsiteY50" fmla="*/ 406021 h 539087"/>
              <a:gd name="connsiteX51" fmla="*/ 264069 w 555114"/>
              <a:gd name="connsiteY51" fmla="*/ 426493 h 539087"/>
              <a:gd name="connsiteX52" fmla="*/ 243598 w 555114"/>
              <a:gd name="connsiteY52" fmla="*/ 433317 h 539087"/>
              <a:gd name="connsiteX53" fmla="*/ 226538 w 555114"/>
              <a:gd name="connsiteY53" fmla="*/ 440140 h 539087"/>
              <a:gd name="connsiteX54" fmla="*/ 207416 w 555114"/>
              <a:gd name="connsiteY54" fmla="*/ 455139 h 539087"/>
              <a:gd name="connsiteX55" fmla="*/ 189006 w 555114"/>
              <a:gd name="connsiteY55" fmla="*/ 464024 h 539087"/>
              <a:gd name="connsiteX56" fmla="*/ 175359 w 555114"/>
              <a:gd name="connsiteY56" fmla="*/ 464024 h 539087"/>
              <a:gd name="connsiteX57" fmla="*/ 144651 w 555114"/>
              <a:gd name="connsiteY57" fmla="*/ 467436 h 539087"/>
              <a:gd name="connsiteX58" fmla="*/ 144651 w 555114"/>
              <a:gd name="connsiteY58" fmla="*/ 487908 h 539087"/>
              <a:gd name="connsiteX59" fmla="*/ 144651 w 555114"/>
              <a:gd name="connsiteY59" fmla="*/ 501555 h 539087"/>
              <a:gd name="connsiteX60" fmla="*/ 120768 w 555114"/>
              <a:gd name="connsiteY60" fmla="*/ 491320 h 539087"/>
              <a:gd name="connsiteX61" fmla="*/ 127592 w 555114"/>
              <a:gd name="connsiteY61" fmla="*/ 539087 h 539087"/>
              <a:gd name="connsiteX62" fmla="*/ 99266 w 555114"/>
              <a:gd name="connsiteY62" fmla="*/ 511472 h 539087"/>
              <a:gd name="connsiteX63" fmla="*/ 62765 w 555114"/>
              <a:gd name="connsiteY63" fmla="*/ 528851 h 539087"/>
              <a:gd name="connsiteX64" fmla="*/ 64827 w 555114"/>
              <a:gd name="connsiteY64" fmla="*/ 509410 h 539087"/>
              <a:gd name="connsiteX65" fmla="*/ 66177 w 555114"/>
              <a:gd name="connsiteY65" fmla="*/ 481084 h 539087"/>
              <a:gd name="connsiteX66" fmla="*/ 37602 w 555114"/>
              <a:gd name="connsiteY66" fmla="*/ 476322 h 539087"/>
              <a:gd name="connsiteX67" fmla="*/ 55620 w 555114"/>
              <a:gd name="connsiteY67" fmla="*/ 449665 h 539087"/>
              <a:gd name="connsiteX68" fmla="*/ 4762 w 555114"/>
              <a:gd name="connsiteY68" fmla="*/ 409433 h 539087"/>
              <a:gd name="connsiteX69" fmla="*/ 34438 w 555114"/>
              <a:gd name="connsiteY69" fmla="*/ 384199 h 539087"/>
              <a:gd name="connsiteX70" fmla="*/ 0 w 555114"/>
              <a:gd name="connsiteY70" fmla="*/ 353100 h 539087"/>
              <a:gd name="connsiteX71" fmla="*/ 41973 w 555114"/>
              <a:gd name="connsiteY71" fmla="*/ 325484 h 539087"/>
              <a:gd name="connsiteX72" fmla="*/ 39200 w 555114"/>
              <a:gd name="connsiteY72" fmla="*/ 298189 h 539087"/>
              <a:gd name="connsiteX73" fmla="*/ 49117 w 555114"/>
              <a:gd name="connsiteY73" fmla="*/ 269543 h 539087"/>
              <a:gd name="connsiteX74" fmla="*/ 55621 w 555114"/>
              <a:gd name="connsiteY74" fmla="*/ 260339 h 539087"/>
              <a:gd name="connsiteX75" fmla="*/ 59353 w 555114"/>
              <a:gd name="connsiteY75" fmla="*/ 225188 h 539087"/>
              <a:gd name="connsiteX76" fmla="*/ 39912 w 555114"/>
              <a:gd name="connsiteY76" fmla="*/ 214952 h 539087"/>
              <a:gd name="connsiteX77" fmla="*/ 44034 w 555114"/>
              <a:gd name="connsiteY77" fmla="*/ 194481 h 539087"/>
              <a:gd name="connsiteX78" fmla="*/ 18800 w 555114"/>
              <a:gd name="connsiteY78" fmla="*/ 149557 h 539087"/>
              <a:gd name="connsiteX79" fmla="*/ 50076 w 555114"/>
              <a:gd name="connsiteY79" fmla="*/ 143372 h 539087"/>
              <a:gd name="connsiteX80" fmla="*/ 78189 w 555114"/>
              <a:gd name="connsiteY80" fmla="*/ 148846 h 539087"/>
              <a:gd name="connsiteX81" fmla="*/ 140101 w 555114"/>
              <a:gd name="connsiteY81" fmla="*/ 144084 h 539087"/>
              <a:gd name="connsiteX82" fmla="*/ 161534 w 555114"/>
              <a:gd name="connsiteY82" fmla="*/ 129796 h 539087"/>
              <a:gd name="connsiteX83" fmla="*/ 140103 w 555114"/>
              <a:gd name="connsiteY83" fmla="*/ 108365 h 539087"/>
              <a:gd name="connsiteX84" fmla="*/ 210651 w 555114"/>
              <a:gd name="connsiteY84" fmla="*/ 52494 h 539087"/>
              <a:gd name="connsiteX85" fmla="*/ 173440 w 555114"/>
              <a:gd name="connsiteY85" fmla="*/ 86933 h 539087"/>
              <a:gd name="connsiteX0" fmla="*/ 195830 w 555114"/>
              <a:gd name="connsiteY0" fmla="*/ 54591 h 539087"/>
              <a:gd name="connsiteX1" fmla="*/ 270893 w 555114"/>
              <a:gd name="connsiteY1" fmla="*/ 34120 h 539087"/>
              <a:gd name="connsiteX2" fmla="*/ 270893 w 555114"/>
              <a:gd name="connsiteY2" fmla="*/ 17060 h 539087"/>
              <a:gd name="connsiteX3" fmla="*/ 291365 w 555114"/>
              <a:gd name="connsiteY3" fmla="*/ 13648 h 539087"/>
              <a:gd name="connsiteX4" fmla="*/ 291365 w 555114"/>
              <a:gd name="connsiteY4" fmla="*/ 27296 h 539087"/>
              <a:gd name="connsiteX5" fmla="*/ 332308 w 555114"/>
              <a:gd name="connsiteY5" fmla="*/ 37531 h 539087"/>
              <a:gd name="connsiteX6" fmla="*/ 328896 w 555114"/>
              <a:gd name="connsiteY6" fmla="*/ 71651 h 539087"/>
              <a:gd name="connsiteX7" fmla="*/ 325484 w 555114"/>
              <a:gd name="connsiteY7" fmla="*/ 92122 h 539087"/>
              <a:gd name="connsiteX8" fmla="*/ 345956 w 555114"/>
              <a:gd name="connsiteY8" fmla="*/ 95534 h 539087"/>
              <a:gd name="connsiteX9" fmla="*/ 359177 w 555114"/>
              <a:gd name="connsiteY9" fmla="*/ 108365 h 539087"/>
              <a:gd name="connsiteX10" fmla="*/ 318660 w 555114"/>
              <a:gd name="connsiteY10" fmla="*/ 112594 h 539087"/>
              <a:gd name="connsiteX11" fmla="*/ 328896 w 555114"/>
              <a:gd name="connsiteY11" fmla="*/ 122830 h 539087"/>
              <a:gd name="connsiteX12" fmla="*/ 390311 w 555114"/>
              <a:gd name="connsiteY12" fmla="*/ 95534 h 539087"/>
              <a:gd name="connsiteX13" fmla="*/ 427842 w 555114"/>
              <a:gd name="connsiteY13" fmla="*/ 95534 h 539087"/>
              <a:gd name="connsiteX14" fmla="*/ 407371 w 555114"/>
              <a:gd name="connsiteY14" fmla="*/ 80537 h 539087"/>
              <a:gd name="connsiteX15" fmla="*/ 412134 w 555114"/>
              <a:gd name="connsiteY15" fmla="*/ 51499 h 539087"/>
              <a:gd name="connsiteX16" fmla="*/ 387219 w 555114"/>
              <a:gd name="connsiteY16" fmla="*/ 32059 h 539087"/>
              <a:gd name="connsiteX17" fmla="*/ 409183 w 555114"/>
              <a:gd name="connsiteY17" fmla="*/ 13115 h 539087"/>
              <a:gd name="connsiteX18" fmla="*/ 440779 w 555114"/>
              <a:gd name="connsiteY18" fmla="*/ 0 h 539087"/>
              <a:gd name="connsiteX19" fmla="*/ 448314 w 555114"/>
              <a:gd name="connsiteY19" fmla="*/ 34120 h 539087"/>
              <a:gd name="connsiteX20" fmla="*/ 475609 w 555114"/>
              <a:gd name="connsiteY20" fmla="*/ 34120 h 539087"/>
              <a:gd name="connsiteX21" fmla="*/ 500204 w 555114"/>
              <a:gd name="connsiteY21" fmla="*/ 10236 h 539087"/>
              <a:gd name="connsiteX22" fmla="*/ 509729 w 555114"/>
              <a:gd name="connsiteY22" fmla="*/ 37531 h 539087"/>
              <a:gd name="connsiteX23" fmla="*/ 482433 w 555114"/>
              <a:gd name="connsiteY23" fmla="*/ 58003 h 539087"/>
              <a:gd name="connsiteX24" fmla="*/ 492669 w 555114"/>
              <a:gd name="connsiteY24" fmla="*/ 85299 h 539087"/>
              <a:gd name="connsiteX25" fmla="*/ 506956 w 555114"/>
              <a:gd name="connsiteY25" fmla="*/ 101327 h 539087"/>
              <a:gd name="connsiteX26" fmla="*/ 513141 w 555114"/>
              <a:gd name="connsiteY26" fmla="*/ 122830 h 539087"/>
              <a:gd name="connsiteX27" fmla="*/ 526789 w 555114"/>
              <a:gd name="connsiteY27" fmla="*/ 143302 h 539087"/>
              <a:gd name="connsiteX28" fmla="*/ 526789 w 555114"/>
              <a:gd name="connsiteY28" fmla="*/ 143302 h 539087"/>
              <a:gd name="connsiteX29" fmla="*/ 555114 w 555114"/>
              <a:gd name="connsiteY29" fmla="*/ 183534 h 539087"/>
              <a:gd name="connsiteX30" fmla="*/ 547260 w 555114"/>
              <a:gd name="connsiteY30" fmla="*/ 204717 h 539087"/>
              <a:gd name="connsiteX31" fmla="*/ 530201 w 555114"/>
              <a:gd name="connsiteY31" fmla="*/ 249072 h 539087"/>
              <a:gd name="connsiteX32" fmla="*/ 516553 w 555114"/>
              <a:gd name="connsiteY32" fmla="*/ 266131 h 539087"/>
              <a:gd name="connsiteX33" fmla="*/ 502905 w 555114"/>
              <a:gd name="connsiteY33" fmla="*/ 272955 h 539087"/>
              <a:gd name="connsiteX34" fmla="*/ 489257 w 555114"/>
              <a:gd name="connsiteY34" fmla="*/ 259308 h 539087"/>
              <a:gd name="connsiteX35" fmla="*/ 486164 w 555114"/>
              <a:gd name="connsiteY35" fmla="*/ 245340 h 539087"/>
              <a:gd name="connsiteX36" fmla="*/ 468786 w 555114"/>
              <a:gd name="connsiteY36" fmla="*/ 259308 h 539087"/>
              <a:gd name="connsiteX37" fmla="*/ 468786 w 555114"/>
              <a:gd name="connsiteY37" fmla="*/ 283191 h 539087"/>
              <a:gd name="connsiteX38" fmla="*/ 434666 w 555114"/>
              <a:gd name="connsiteY38" fmla="*/ 286603 h 539087"/>
              <a:gd name="connsiteX39" fmla="*/ 423399 w 555114"/>
              <a:gd name="connsiteY39" fmla="*/ 310487 h 539087"/>
              <a:gd name="connsiteX40" fmla="*/ 441491 w 555114"/>
              <a:gd name="connsiteY40" fmla="*/ 321753 h 539087"/>
              <a:gd name="connsiteX41" fmla="*/ 444902 w 555114"/>
              <a:gd name="connsiteY41" fmla="*/ 354842 h 539087"/>
              <a:gd name="connsiteX42" fmla="*/ 400547 w 555114"/>
              <a:gd name="connsiteY42" fmla="*/ 351430 h 539087"/>
              <a:gd name="connsiteX43" fmla="*/ 400547 w 555114"/>
              <a:gd name="connsiteY43" fmla="*/ 378725 h 539087"/>
              <a:gd name="connsiteX44" fmla="*/ 391662 w 555114"/>
              <a:gd name="connsiteY44" fmla="*/ 399197 h 539087"/>
              <a:gd name="connsiteX45" fmla="*/ 356192 w 555114"/>
              <a:gd name="connsiteY45" fmla="*/ 406021 h 539087"/>
              <a:gd name="connsiteX46" fmla="*/ 349368 w 555114"/>
              <a:gd name="connsiteY46" fmla="*/ 433317 h 539087"/>
              <a:gd name="connsiteX47" fmla="*/ 345956 w 555114"/>
              <a:gd name="connsiteY47" fmla="*/ 450376 h 539087"/>
              <a:gd name="connsiteX48" fmla="*/ 315248 w 555114"/>
              <a:gd name="connsiteY48" fmla="*/ 433317 h 539087"/>
              <a:gd name="connsiteX49" fmla="*/ 329536 w 555114"/>
              <a:gd name="connsiteY49" fmla="*/ 419988 h 539087"/>
              <a:gd name="connsiteX50" fmla="*/ 291365 w 555114"/>
              <a:gd name="connsiteY50" fmla="*/ 385549 h 539087"/>
              <a:gd name="connsiteX51" fmla="*/ 287953 w 555114"/>
              <a:gd name="connsiteY51" fmla="*/ 406021 h 539087"/>
              <a:gd name="connsiteX52" fmla="*/ 264069 w 555114"/>
              <a:gd name="connsiteY52" fmla="*/ 426493 h 539087"/>
              <a:gd name="connsiteX53" fmla="*/ 243598 w 555114"/>
              <a:gd name="connsiteY53" fmla="*/ 433317 h 539087"/>
              <a:gd name="connsiteX54" fmla="*/ 226538 w 555114"/>
              <a:gd name="connsiteY54" fmla="*/ 440140 h 539087"/>
              <a:gd name="connsiteX55" fmla="*/ 207416 w 555114"/>
              <a:gd name="connsiteY55" fmla="*/ 455139 h 539087"/>
              <a:gd name="connsiteX56" fmla="*/ 189006 w 555114"/>
              <a:gd name="connsiteY56" fmla="*/ 464024 h 539087"/>
              <a:gd name="connsiteX57" fmla="*/ 175359 w 555114"/>
              <a:gd name="connsiteY57" fmla="*/ 464024 h 539087"/>
              <a:gd name="connsiteX58" fmla="*/ 144651 w 555114"/>
              <a:gd name="connsiteY58" fmla="*/ 467436 h 539087"/>
              <a:gd name="connsiteX59" fmla="*/ 144651 w 555114"/>
              <a:gd name="connsiteY59" fmla="*/ 487908 h 539087"/>
              <a:gd name="connsiteX60" fmla="*/ 144651 w 555114"/>
              <a:gd name="connsiteY60" fmla="*/ 501555 h 539087"/>
              <a:gd name="connsiteX61" fmla="*/ 120768 w 555114"/>
              <a:gd name="connsiteY61" fmla="*/ 491320 h 539087"/>
              <a:gd name="connsiteX62" fmla="*/ 127592 w 555114"/>
              <a:gd name="connsiteY62" fmla="*/ 539087 h 539087"/>
              <a:gd name="connsiteX63" fmla="*/ 99266 w 555114"/>
              <a:gd name="connsiteY63" fmla="*/ 511472 h 539087"/>
              <a:gd name="connsiteX64" fmla="*/ 62765 w 555114"/>
              <a:gd name="connsiteY64" fmla="*/ 528851 h 539087"/>
              <a:gd name="connsiteX65" fmla="*/ 64827 w 555114"/>
              <a:gd name="connsiteY65" fmla="*/ 509410 h 539087"/>
              <a:gd name="connsiteX66" fmla="*/ 66177 w 555114"/>
              <a:gd name="connsiteY66" fmla="*/ 481084 h 539087"/>
              <a:gd name="connsiteX67" fmla="*/ 37602 w 555114"/>
              <a:gd name="connsiteY67" fmla="*/ 476322 h 539087"/>
              <a:gd name="connsiteX68" fmla="*/ 55620 w 555114"/>
              <a:gd name="connsiteY68" fmla="*/ 449665 h 539087"/>
              <a:gd name="connsiteX69" fmla="*/ 4762 w 555114"/>
              <a:gd name="connsiteY69" fmla="*/ 409433 h 539087"/>
              <a:gd name="connsiteX70" fmla="*/ 34438 w 555114"/>
              <a:gd name="connsiteY70" fmla="*/ 384199 h 539087"/>
              <a:gd name="connsiteX71" fmla="*/ 0 w 555114"/>
              <a:gd name="connsiteY71" fmla="*/ 353100 h 539087"/>
              <a:gd name="connsiteX72" fmla="*/ 41973 w 555114"/>
              <a:gd name="connsiteY72" fmla="*/ 325484 h 539087"/>
              <a:gd name="connsiteX73" fmla="*/ 39200 w 555114"/>
              <a:gd name="connsiteY73" fmla="*/ 298189 h 539087"/>
              <a:gd name="connsiteX74" fmla="*/ 49117 w 555114"/>
              <a:gd name="connsiteY74" fmla="*/ 269543 h 539087"/>
              <a:gd name="connsiteX75" fmla="*/ 55621 w 555114"/>
              <a:gd name="connsiteY75" fmla="*/ 260339 h 539087"/>
              <a:gd name="connsiteX76" fmla="*/ 59353 w 555114"/>
              <a:gd name="connsiteY76" fmla="*/ 225188 h 539087"/>
              <a:gd name="connsiteX77" fmla="*/ 39912 w 555114"/>
              <a:gd name="connsiteY77" fmla="*/ 214952 h 539087"/>
              <a:gd name="connsiteX78" fmla="*/ 44034 w 555114"/>
              <a:gd name="connsiteY78" fmla="*/ 194481 h 539087"/>
              <a:gd name="connsiteX79" fmla="*/ 18800 w 555114"/>
              <a:gd name="connsiteY79" fmla="*/ 149557 h 539087"/>
              <a:gd name="connsiteX80" fmla="*/ 50076 w 555114"/>
              <a:gd name="connsiteY80" fmla="*/ 143372 h 539087"/>
              <a:gd name="connsiteX81" fmla="*/ 78189 w 555114"/>
              <a:gd name="connsiteY81" fmla="*/ 148846 h 539087"/>
              <a:gd name="connsiteX82" fmla="*/ 140101 w 555114"/>
              <a:gd name="connsiteY82" fmla="*/ 144084 h 539087"/>
              <a:gd name="connsiteX83" fmla="*/ 161534 w 555114"/>
              <a:gd name="connsiteY83" fmla="*/ 129796 h 539087"/>
              <a:gd name="connsiteX84" fmla="*/ 140103 w 555114"/>
              <a:gd name="connsiteY84" fmla="*/ 108365 h 539087"/>
              <a:gd name="connsiteX85" fmla="*/ 210651 w 555114"/>
              <a:gd name="connsiteY85" fmla="*/ 52494 h 539087"/>
              <a:gd name="connsiteX86" fmla="*/ 173440 w 555114"/>
              <a:gd name="connsiteY86" fmla="*/ 86933 h 539087"/>
              <a:gd name="connsiteX0" fmla="*/ 195830 w 555114"/>
              <a:gd name="connsiteY0" fmla="*/ 54591 h 539087"/>
              <a:gd name="connsiteX1" fmla="*/ 270893 w 555114"/>
              <a:gd name="connsiteY1" fmla="*/ 34120 h 539087"/>
              <a:gd name="connsiteX2" fmla="*/ 270893 w 555114"/>
              <a:gd name="connsiteY2" fmla="*/ 17060 h 539087"/>
              <a:gd name="connsiteX3" fmla="*/ 291365 w 555114"/>
              <a:gd name="connsiteY3" fmla="*/ 13648 h 539087"/>
              <a:gd name="connsiteX4" fmla="*/ 291365 w 555114"/>
              <a:gd name="connsiteY4" fmla="*/ 27296 h 539087"/>
              <a:gd name="connsiteX5" fmla="*/ 332308 w 555114"/>
              <a:gd name="connsiteY5" fmla="*/ 37531 h 539087"/>
              <a:gd name="connsiteX6" fmla="*/ 328896 w 555114"/>
              <a:gd name="connsiteY6" fmla="*/ 71651 h 539087"/>
              <a:gd name="connsiteX7" fmla="*/ 325484 w 555114"/>
              <a:gd name="connsiteY7" fmla="*/ 92122 h 539087"/>
              <a:gd name="connsiteX8" fmla="*/ 345956 w 555114"/>
              <a:gd name="connsiteY8" fmla="*/ 95534 h 539087"/>
              <a:gd name="connsiteX9" fmla="*/ 366321 w 555114"/>
              <a:gd name="connsiteY9" fmla="*/ 115509 h 539087"/>
              <a:gd name="connsiteX10" fmla="*/ 318660 w 555114"/>
              <a:gd name="connsiteY10" fmla="*/ 112594 h 539087"/>
              <a:gd name="connsiteX11" fmla="*/ 328896 w 555114"/>
              <a:gd name="connsiteY11" fmla="*/ 122830 h 539087"/>
              <a:gd name="connsiteX12" fmla="*/ 390311 w 555114"/>
              <a:gd name="connsiteY12" fmla="*/ 95534 h 539087"/>
              <a:gd name="connsiteX13" fmla="*/ 427842 w 555114"/>
              <a:gd name="connsiteY13" fmla="*/ 95534 h 539087"/>
              <a:gd name="connsiteX14" fmla="*/ 407371 w 555114"/>
              <a:gd name="connsiteY14" fmla="*/ 80537 h 539087"/>
              <a:gd name="connsiteX15" fmla="*/ 412134 w 555114"/>
              <a:gd name="connsiteY15" fmla="*/ 51499 h 539087"/>
              <a:gd name="connsiteX16" fmla="*/ 387219 w 555114"/>
              <a:gd name="connsiteY16" fmla="*/ 32059 h 539087"/>
              <a:gd name="connsiteX17" fmla="*/ 409183 w 555114"/>
              <a:gd name="connsiteY17" fmla="*/ 13115 h 539087"/>
              <a:gd name="connsiteX18" fmla="*/ 440779 w 555114"/>
              <a:gd name="connsiteY18" fmla="*/ 0 h 539087"/>
              <a:gd name="connsiteX19" fmla="*/ 448314 w 555114"/>
              <a:gd name="connsiteY19" fmla="*/ 34120 h 539087"/>
              <a:gd name="connsiteX20" fmla="*/ 475609 w 555114"/>
              <a:gd name="connsiteY20" fmla="*/ 34120 h 539087"/>
              <a:gd name="connsiteX21" fmla="*/ 500204 w 555114"/>
              <a:gd name="connsiteY21" fmla="*/ 10236 h 539087"/>
              <a:gd name="connsiteX22" fmla="*/ 509729 w 555114"/>
              <a:gd name="connsiteY22" fmla="*/ 37531 h 539087"/>
              <a:gd name="connsiteX23" fmla="*/ 482433 w 555114"/>
              <a:gd name="connsiteY23" fmla="*/ 58003 h 539087"/>
              <a:gd name="connsiteX24" fmla="*/ 492669 w 555114"/>
              <a:gd name="connsiteY24" fmla="*/ 85299 h 539087"/>
              <a:gd name="connsiteX25" fmla="*/ 506956 w 555114"/>
              <a:gd name="connsiteY25" fmla="*/ 101327 h 539087"/>
              <a:gd name="connsiteX26" fmla="*/ 513141 w 555114"/>
              <a:gd name="connsiteY26" fmla="*/ 122830 h 539087"/>
              <a:gd name="connsiteX27" fmla="*/ 526789 w 555114"/>
              <a:gd name="connsiteY27" fmla="*/ 143302 h 539087"/>
              <a:gd name="connsiteX28" fmla="*/ 526789 w 555114"/>
              <a:gd name="connsiteY28" fmla="*/ 143302 h 539087"/>
              <a:gd name="connsiteX29" fmla="*/ 555114 w 555114"/>
              <a:gd name="connsiteY29" fmla="*/ 183534 h 539087"/>
              <a:gd name="connsiteX30" fmla="*/ 547260 w 555114"/>
              <a:gd name="connsiteY30" fmla="*/ 204717 h 539087"/>
              <a:gd name="connsiteX31" fmla="*/ 530201 w 555114"/>
              <a:gd name="connsiteY31" fmla="*/ 249072 h 539087"/>
              <a:gd name="connsiteX32" fmla="*/ 516553 w 555114"/>
              <a:gd name="connsiteY32" fmla="*/ 266131 h 539087"/>
              <a:gd name="connsiteX33" fmla="*/ 502905 w 555114"/>
              <a:gd name="connsiteY33" fmla="*/ 272955 h 539087"/>
              <a:gd name="connsiteX34" fmla="*/ 489257 w 555114"/>
              <a:gd name="connsiteY34" fmla="*/ 259308 h 539087"/>
              <a:gd name="connsiteX35" fmla="*/ 486164 w 555114"/>
              <a:gd name="connsiteY35" fmla="*/ 245340 h 539087"/>
              <a:gd name="connsiteX36" fmla="*/ 468786 w 555114"/>
              <a:gd name="connsiteY36" fmla="*/ 259308 h 539087"/>
              <a:gd name="connsiteX37" fmla="*/ 468786 w 555114"/>
              <a:gd name="connsiteY37" fmla="*/ 283191 h 539087"/>
              <a:gd name="connsiteX38" fmla="*/ 434666 w 555114"/>
              <a:gd name="connsiteY38" fmla="*/ 286603 h 539087"/>
              <a:gd name="connsiteX39" fmla="*/ 423399 w 555114"/>
              <a:gd name="connsiteY39" fmla="*/ 310487 h 539087"/>
              <a:gd name="connsiteX40" fmla="*/ 441491 w 555114"/>
              <a:gd name="connsiteY40" fmla="*/ 321753 h 539087"/>
              <a:gd name="connsiteX41" fmla="*/ 444902 w 555114"/>
              <a:gd name="connsiteY41" fmla="*/ 354842 h 539087"/>
              <a:gd name="connsiteX42" fmla="*/ 400547 w 555114"/>
              <a:gd name="connsiteY42" fmla="*/ 351430 h 539087"/>
              <a:gd name="connsiteX43" fmla="*/ 400547 w 555114"/>
              <a:gd name="connsiteY43" fmla="*/ 378725 h 539087"/>
              <a:gd name="connsiteX44" fmla="*/ 391662 w 555114"/>
              <a:gd name="connsiteY44" fmla="*/ 399197 h 539087"/>
              <a:gd name="connsiteX45" fmla="*/ 356192 w 555114"/>
              <a:gd name="connsiteY45" fmla="*/ 406021 h 539087"/>
              <a:gd name="connsiteX46" fmla="*/ 349368 w 555114"/>
              <a:gd name="connsiteY46" fmla="*/ 433317 h 539087"/>
              <a:gd name="connsiteX47" fmla="*/ 345956 w 555114"/>
              <a:gd name="connsiteY47" fmla="*/ 450376 h 539087"/>
              <a:gd name="connsiteX48" fmla="*/ 315248 w 555114"/>
              <a:gd name="connsiteY48" fmla="*/ 433317 h 539087"/>
              <a:gd name="connsiteX49" fmla="*/ 329536 w 555114"/>
              <a:gd name="connsiteY49" fmla="*/ 419988 h 539087"/>
              <a:gd name="connsiteX50" fmla="*/ 291365 w 555114"/>
              <a:gd name="connsiteY50" fmla="*/ 385549 h 539087"/>
              <a:gd name="connsiteX51" fmla="*/ 287953 w 555114"/>
              <a:gd name="connsiteY51" fmla="*/ 406021 h 539087"/>
              <a:gd name="connsiteX52" fmla="*/ 264069 w 555114"/>
              <a:gd name="connsiteY52" fmla="*/ 426493 h 539087"/>
              <a:gd name="connsiteX53" fmla="*/ 243598 w 555114"/>
              <a:gd name="connsiteY53" fmla="*/ 433317 h 539087"/>
              <a:gd name="connsiteX54" fmla="*/ 226538 w 555114"/>
              <a:gd name="connsiteY54" fmla="*/ 440140 h 539087"/>
              <a:gd name="connsiteX55" fmla="*/ 207416 w 555114"/>
              <a:gd name="connsiteY55" fmla="*/ 455139 h 539087"/>
              <a:gd name="connsiteX56" fmla="*/ 189006 w 555114"/>
              <a:gd name="connsiteY56" fmla="*/ 464024 h 539087"/>
              <a:gd name="connsiteX57" fmla="*/ 175359 w 555114"/>
              <a:gd name="connsiteY57" fmla="*/ 464024 h 539087"/>
              <a:gd name="connsiteX58" fmla="*/ 144651 w 555114"/>
              <a:gd name="connsiteY58" fmla="*/ 467436 h 539087"/>
              <a:gd name="connsiteX59" fmla="*/ 144651 w 555114"/>
              <a:gd name="connsiteY59" fmla="*/ 487908 h 539087"/>
              <a:gd name="connsiteX60" fmla="*/ 144651 w 555114"/>
              <a:gd name="connsiteY60" fmla="*/ 501555 h 539087"/>
              <a:gd name="connsiteX61" fmla="*/ 120768 w 555114"/>
              <a:gd name="connsiteY61" fmla="*/ 491320 h 539087"/>
              <a:gd name="connsiteX62" fmla="*/ 127592 w 555114"/>
              <a:gd name="connsiteY62" fmla="*/ 539087 h 539087"/>
              <a:gd name="connsiteX63" fmla="*/ 99266 w 555114"/>
              <a:gd name="connsiteY63" fmla="*/ 511472 h 539087"/>
              <a:gd name="connsiteX64" fmla="*/ 62765 w 555114"/>
              <a:gd name="connsiteY64" fmla="*/ 528851 h 539087"/>
              <a:gd name="connsiteX65" fmla="*/ 64827 w 555114"/>
              <a:gd name="connsiteY65" fmla="*/ 509410 h 539087"/>
              <a:gd name="connsiteX66" fmla="*/ 66177 w 555114"/>
              <a:gd name="connsiteY66" fmla="*/ 481084 h 539087"/>
              <a:gd name="connsiteX67" fmla="*/ 37602 w 555114"/>
              <a:gd name="connsiteY67" fmla="*/ 476322 h 539087"/>
              <a:gd name="connsiteX68" fmla="*/ 55620 w 555114"/>
              <a:gd name="connsiteY68" fmla="*/ 449665 h 539087"/>
              <a:gd name="connsiteX69" fmla="*/ 4762 w 555114"/>
              <a:gd name="connsiteY69" fmla="*/ 409433 h 539087"/>
              <a:gd name="connsiteX70" fmla="*/ 34438 w 555114"/>
              <a:gd name="connsiteY70" fmla="*/ 384199 h 539087"/>
              <a:gd name="connsiteX71" fmla="*/ 0 w 555114"/>
              <a:gd name="connsiteY71" fmla="*/ 353100 h 539087"/>
              <a:gd name="connsiteX72" fmla="*/ 41973 w 555114"/>
              <a:gd name="connsiteY72" fmla="*/ 325484 h 539087"/>
              <a:gd name="connsiteX73" fmla="*/ 39200 w 555114"/>
              <a:gd name="connsiteY73" fmla="*/ 298189 h 539087"/>
              <a:gd name="connsiteX74" fmla="*/ 49117 w 555114"/>
              <a:gd name="connsiteY74" fmla="*/ 269543 h 539087"/>
              <a:gd name="connsiteX75" fmla="*/ 55621 w 555114"/>
              <a:gd name="connsiteY75" fmla="*/ 260339 h 539087"/>
              <a:gd name="connsiteX76" fmla="*/ 59353 w 555114"/>
              <a:gd name="connsiteY76" fmla="*/ 225188 h 539087"/>
              <a:gd name="connsiteX77" fmla="*/ 39912 w 555114"/>
              <a:gd name="connsiteY77" fmla="*/ 214952 h 539087"/>
              <a:gd name="connsiteX78" fmla="*/ 44034 w 555114"/>
              <a:gd name="connsiteY78" fmla="*/ 194481 h 539087"/>
              <a:gd name="connsiteX79" fmla="*/ 18800 w 555114"/>
              <a:gd name="connsiteY79" fmla="*/ 149557 h 539087"/>
              <a:gd name="connsiteX80" fmla="*/ 50076 w 555114"/>
              <a:gd name="connsiteY80" fmla="*/ 143372 h 539087"/>
              <a:gd name="connsiteX81" fmla="*/ 78189 w 555114"/>
              <a:gd name="connsiteY81" fmla="*/ 148846 h 539087"/>
              <a:gd name="connsiteX82" fmla="*/ 140101 w 555114"/>
              <a:gd name="connsiteY82" fmla="*/ 144084 h 539087"/>
              <a:gd name="connsiteX83" fmla="*/ 161534 w 555114"/>
              <a:gd name="connsiteY83" fmla="*/ 129796 h 539087"/>
              <a:gd name="connsiteX84" fmla="*/ 140103 w 555114"/>
              <a:gd name="connsiteY84" fmla="*/ 108365 h 539087"/>
              <a:gd name="connsiteX85" fmla="*/ 210651 w 555114"/>
              <a:gd name="connsiteY85" fmla="*/ 52494 h 539087"/>
              <a:gd name="connsiteX86" fmla="*/ 173440 w 555114"/>
              <a:gd name="connsiteY86" fmla="*/ 86933 h 539087"/>
              <a:gd name="connsiteX0" fmla="*/ 195830 w 555114"/>
              <a:gd name="connsiteY0" fmla="*/ 54591 h 539087"/>
              <a:gd name="connsiteX1" fmla="*/ 270893 w 555114"/>
              <a:gd name="connsiteY1" fmla="*/ 34120 h 539087"/>
              <a:gd name="connsiteX2" fmla="*/ 270893 w 555114"/>
              <a:gd name="connsiteY2" fmla="*/ 17060 h 539087"/>
              <a:gd name="connsiteX3" fmla="*/ 291365 w 555114"/>
              <a:gd name="connsiteY3" fmla="*/ 13648 h 539087"/>
              <a:gd name="connsiteX4" fmla="*/ 291365 w 555114"/>
              <a:gd name="connsiteY4" fmla="*/ 27296 h 539087"/>
              <a:gd name="connsiteX5" fmla="*/ 332308 w 555114"/>
              <a:gd name="connsiteY5" fmla="*/ 37531 h 539087"/>
              <a:gd name="connsiteX6" fmla="*/ 328896 w 555114"/>
              <a:gd name="connsiteY6" fmla="*/ 71651 h 539087"/>
              <a:gd name="connsiteX7" fmla="*/ 325484 w 555114"/>
              <a:gd name="connsiteY7" fmla="*/ 92122 h 539087"/>
              <a:gd name="connsiteX8" fmla="*/ 345956 w 555114"/>
              <a:gd name="connsiteY8" fmla="*/ 95534 h 539087"/>
              <a:gd name="connsiteX9" fmla="*/ 366321 w 555114"/>
              <a:gd name="connsiteY9" fmla="*/ 115509 h 539087"/>
              <a:gd name="connsiteX10" fmla="*/ 318660 w 555114"/>
              <a:gd name="connsiteY10" fmla="*/ 112594 h 539087"/>
              <a:gd name="connsiteX11" fmla="*/ 328896 w 555114"/>
              <a:gd name="connsiteY11" fmla="*/ 122830 h 539087"/>
              <a:gd name="connsiteX12" fmla="*/ 387930 w 555114"/>
              <a:gd name="connsiteY12" fmla="*/ 100297 h 539087"/>
              <a:gd name="connsiteX13" fmla="*/ 427842 w 555114"/>
              <a:gd name="connsiteY13" fmla="*/ 95534 h 539087"/>
              <a:gd name="connsiteX14" fmla="*/ 407371 w 555114"/>
              <a:gd name="connsiteY14" fmla="*/ 80537 h 539087"/>
              <a:gd name="connsiteX15" fmla="*/ 412134 w 555114"/>
              <a:gd name="connsiteY15" fmla="*/ 51499 h 539087"/>
              <a:gd name="connsiteX16" fmla="*/ 387219 w 555114"/>
              <a:gd name="connsiteY16" fmla="*/ 32059 h 539087"/>
              <a:gd name="connsiteX17" fmla="*/ 409183 w 555114"/>
              <a:gd name="connsiteY17" fmla="*/ 13115 h 539087"/>
              <a:gd name="connsiteX18" fmla="*/ 440779 w 555114"/>
              <a:gd name="connsiteY18" fmla="*/ 0 h 539087"/>
              <a:gd name="connsiteX19" fmla="*/ 448314 w 555114"/>
              <a:gd name="connsiteY19" fmla="*/ 34120 h 539087"/>
              <a:gd name="connsiteX20" fmla="*/ 475609 w 555114"/>
              <a:gd name="connsiteY20" fmla="*/ 34120 h 539087"/>
              <a:gd name="connsiteX21" fmla="*/ 500204 w 555114"/>
              <a:gd name="connsiteY21" fmla="*/ 10236 h 539087"/>
              <a:gd name="connsiteX22" fmla="*/ 509729 w 555114"/>
              <a:gd name="connsiteY22" fmla="*/ 37531 h 539087"/>
              <a:gd name="connsiteX23" fmla="*/ 482433 w 555114"/>
              <a:gd name="connsiteY23" fmla="*/ 58003 h 539087"/>
              <a:gd name="connsiteX24" fmla="*/ 492669 w 555114"/>
              <a:gd name="connsiteY24" fmla="*/ 85299 h 539087"/>
              <a:gd name="connsiteX25" fmla="*/ 506956 w 555114"/>
              <a:gd name="connsiteY25" fmla="*/ 101327 h 539087"/>
              <a:gd name="connsiteX26" fmla="*/ 513141 w 555114"/>
              <a:gd name="connsiteY26" fmla="*/ 122830 h 539087"/>
              <a:gd name="connsiteX27" fmla="*/ 526789 w 555114"/>
              <a:gd name="connsiteY27" fmla="*/ 143302 h 539087"/>
              <a:gd name="connsiteX28" fmla="*/ 526789 w 555114"/>
              <a:gd name="connsiteY28" fmla="*/ 143302 h 539087"/>
              <a:gd name="connsiteX29" fmla="*/ 555114 w 555114"/>
              <a:gd name="connsiteY29" fmla="*/ 183534 h 539087"/>
              <a:gd name="connsiteX30" fmla="*/ 547260 w 555114"/>
              <a:gd name="connsiteY30" fmla="*/ 204717 h 539087"/>
              <a:gd name="connsiteX31" fmla="*/ 530201 w 555114"/>
              <a:gd name="connsiteY31" fmla="*/ 249072 h 539087"/>
              <a:gd name="connsiteX32" fmla="*/ 516553 w 555114"/>
              <a:gd name="connsiteY32" fmla="*/ 266131 h 539087"/>
              <a:gd name="connsiteX33" fmla="*/ 502905 w 555114"/>
              <a:gd name="connsiteY33" fmla="*/ 272955 h 539087"/>
              <a:gd name="connsiteX34" fmla="*/ 489257 w 555114"/>
              <a:gd name="connsiteY34" fmla="*/ 259308 h 539087"/>
              <a:gd name="connsiteX35" fmla="*/ 486164 w 555114"/>
              <a:gd name="connsiteY35" fmla="*/ 245340 h 539087"/>
              <a:gd name="connsiteX36" fmla="*/ 468786 w 555114"/>
              <a:gd name="connsiteY36" fmla="*/ 259308 h 539087"/>
              <a:gd name="connsiteX37" fmla="*/ 468786 w 555114"/>
              <a:gd name="connsiteY37" fmla="*/ 283191 h 539087"/>
              <a:gd name="connsiteX38" fmla="*/ 434666 w 555114"/>
              <a:gd name="connsiteY38" fmla="*/ 286603 h 539087"/>
              <a:gd name="connsiteX39" fmla="*/ 423399 w 555114"/>
              <a:gd name="connsiteY39" fmla="*/ 310487 h 539087"/>
              <a:gd name="connsiteX40" fmla="*/ 441491 w 555114"/>
              <a:gd name="connsiteY40" fmla="*/ 321753 h 539087"/>
              <a:gd name="connsiteX41" fmla="*/ 444902 w 555114"/>
              <a:gd name="connsiteY41" fmla="*/ 354842 h 539087"/>
              <a:gd name="connsiteX42" fmla="*/ 400547 w 555114"/>
              <a:gd name="connsiteY42" fmla="*/ 351430 h 539087"/>
              <a:gd name="connsiteX43" fmla="*/ 400547 w 555114"/>
              <a:gd name="connsiteY43" fmla="*/ 378725 h 539087"/>
              <a:gd name="connsiteX44" fmla="*/ 391662 w 555114"/>
              <a:gd name="connsiteY44" fmla="*/ 399197 h 539087"/>
              <a:gd name="connsiteX45" fmla="*/ 356192 w 555114"/>
              <a:gd name="connsiteY45" fmla="*/ 406021 h 539087"/>
              <a:gd name="connsiteX46" fmla="*/ 349368 w 555114"/>
              <a:gd name="connsiteY46" fmla="*/ 433317 h 539087"/>
              <a:gd name="connsiteX47" fmla="*/ 345956 w 555114"/>
              <a:gd name="connsiteY47" fmla="*/ 450376 h 539087"/>
              <a:gd name="connsiteX48" fmla="*/ 315248 w 555114"/>
              <a:gd name="connsiteY48" fmla="*/ 433317 h 539087"/>
              <a:gd name="connsiteX49" fmla="*/ 329536 w 555114"/>
              <a:gd name="connsiteY49" fmla="*/ 419988 h 539087"/>
              <a:gd name="connsiteX50" fmla="*/ 291365 w 555114"/>
              <a:gd name="connsiteY50" fmla="*/ 385549 h 539087"/>
              <a:gd name="connsiteX51" fmla="*/ 287953 w 555114"/>
              <a:gd name="connsiteY51" fmla="*/ 406021 h 539087"/>
              <a:gd name="connsiteX52" fmla="*/ 264069 w 555114"/>
              <a:gd name="connsiteY52" fmla="*/ 426493 h 539087"/>
              <a:gd name="connsiteX53" fmla="*/ 243598 w 555114"/>
              <a:gd name="connsiteY53" fmla="*/ 433317 h 539087"/>
              <a:gd name="connsiteX54" fmla="*/ 226538 w 555114"/>
              <a:gd name="connsiteY54" fmla="*/ 440140 h 539087"/>
              <a:gd name="connsiteX55" fmla="*/ 207416 w 555114"/>
              <a:gd name="connsiteY55" fmla="*/ 455139 h 539087"/>
              <a:gd name="connsiteX56" fmla="*/ 189006 w 555114"/>
              <a:gd name="connsiteY56" fmla="*/ 464024 h 539087"/>
              <a:gd name="connsiteX57" fmla="*/ 175359 w 555114"/>
              <a:gd name="connsiteY57" fmla="*/ 464024 h 539087"/>
              <a:gd name="connsiteX58" fmla="*/ 144651 w 555114"/>
              <a:gd name="connsiteY58" fmla="*/ 467436 h 539087"/>
              <a:gd name="connsiteX59" fmla="*/ 144651 w 555114"/>
              <a:gd name="connsiteY59" fmla="*/ 487908 h 539087"/>
              <a:gd name="connsiteX60" fmla="*/ 144651 w 555114"/>
              <a:gd name="connsiteY60" fmla="*/ 501555 h 539087"/>
              <a:gd name="connsiteX61" fmla="*/ 120768 w 555114"/>
              <a:gd name="connsiteY61" fmla="*/ 491320 h 539087"/>
              <a:gd name="connsiteX62" fmla="*/ 127592 w 555114"/>
              <a:gd name="connsiteY62" fmla="*/ 539087 h 539087"/>
              <a:gd name="connsiteX63" fmla="*/ 99266 w 555114"/>
              <a:gd name="connsiteY63" fmla="*/ 511472 h 539087"/>
              <a:gd name="connsiteX64" fmla="*/ 62765 w 555114"/>
              <a:gd name="connsiteY64" fmla="*/ 528851 h 539087"/>
              <a:gd name="connsiteX65" fmla="*/ 64827 w 555114"/>
              <a:gd name="connsiteY65" fmla="*/ 509410 h 539087"/>
              <a:gd name="connsiteX66" fmla="*/ 66177 w 555114"/>
              <a:gd name="connsiteY66" fmla="*/ 481084 h 539087"/>
              <a:gd name="connsiteX67" fmla="*/ 37602 w 555114"/>
              <a:gd name="connsiteY67" fmla="*/ 476322 h 539087"/>
              <a:gd name="connsiteX68" fmla="*/ 55620 w 555114"/>
              <a:gd name="connsiteY68" fmla="*/ 449665 h 539087"/>
              <a:gd name="connsiteX69" fmla="*/ 4762 w 555114"/>
              <a:gd name="connsiteY69" fmla="*/ 409433 h 539087"/>
              <a:gd name="connsiteX70" fmla="*/ 34438 w 555114"/>
              <a:gd name="connsiteY70" fmla="*/ 384199 h 539087"/>
              <a:gd name="connsiteX71" fmla="*/ 0 w 555114"/>
              <a:gd name="connsiteY71" fmla="*/ 353100 h 539087"/>
              <a:gd name="connsiteX72" fmla="*/ 41973 w 555114"/>
              <a:gd name="connsiteY72" fmla="*/ 325484 h 539087"/>
              <a:gd name="connsiteX73" fmla="*/ 39200 w 555114"/>
              <a:gd name="connsiteY73" fmla="*/ 298189 h 539087"/>
              <a:gd name="connsiteX74" fmla="*/ 49117 w 555114"/>
              <a:gd name="connsiteY74" fmla="*/ 269543 h 539087"/>
              <a:gd name="connsiteX75" fmla="*/ 55621 w 555114"/>
              <a:gd name="connsiteY75" fmla="*/ 260339 h 539087"/>
              <a:gd name="connsiteX76" fmla="*/ 59353 w 555114"/>
              <a:gd name="connsiteY76" fmla="*/ 225188 h 539087"/>
              <a:gd name="connsiteX77" fmla="*/ 39912 w 555114"/>
              <a:gd name="connsiteY77" fmla="*/ 214952 h 539087"/>
              <a:gd name="connsiteX78" fmla="*/ 44034 w 555114"/>
              <a:gd name="connsiteY78" fmla="*/ 194481 h 539087"/>
              <a:gd name="connsiteX79" fmla="*/ 18800 w 555114"/>
              <a:gd name="connsiteY79" fmla="*/ 149557 h 539087"/>
              <a:gd name="connsiteX80" fmla="*/ 50076 w 555114"/>
              <a:gd name="connsiteY80" fmla="*/ 143372 h 539087"/>
              <a:gd name="connsiteX81" fmla="*/ 78189 w 555114"/>
              <a:gd name="connsiteY81" fmla="*/ 148846 h 539087"/>
              <a:gd name="connsiteX82" fmla="*/ 140101 w 555114"/>
              <a:gd name="connsiteY82" fmla="*/ 144084 h 539087"/>
              <a:gd name="connsiteX83" fmla="*/ 161534 w 555114"/>
              <a:gd name="connsiteY83" fmla="*/ 129796 h 539087"/>
              <a:gd name="connsiteX84" fmla="*/ 140103 w 555114"/>
              <a:gd name="connsiteY84" fmla="*/ 108365 h 539087"/>
              <a:gd name="connsiteX85" fmla="*/ 210651 w 555114"/>
              <a:gd name="connsiteY85" fmla="*/ 52494 h 539087"/>
              <a:gd name="connsiteX86" fmla="*/ 173440 w 555114"/>
              <a:gd name="connsiteY86" fmla="*/ 86933 h 539087"/>
              <a:gd name="connsiteX0" fmla="*/ 195830 w 555114"/>
              <a:gd name="connsiteY0" fmla="*/ 54591 h 539087"/>
              <a:gd name="connsiteX1" fmla="*/ 270893 w 555114"/>
              <a:gd name="connsiteY1" fmla="*/ 34120 h 539087"/>
              <a:gd name="connsiteX2" fmla="*/ 270893 w 555114"/>
              <a:gd name="connsiteY2" fmla="*/ 17060 h 539087"/>
              <a:gd name="connsiteX3" fmla="*/ 291365 w 555114"/>
              <a:gd name="connsiteY3" fmla="*/ 13648 h 539087"/>
              <a:gd name="connsiteX4" fmla="*/ 291365 w 555114"/>
              <a:gd name="connsiteY4" fmla="*/ 27296 h 539087"/>
              <a:gd name="connsiteX5" fmla="*/ 332308 w 555114"/>
              <a:gd name="connsiteY5" fmla="*/ 37531 h 539087"/>
              <a:gd name="connsiteX6" fmla="*/ 328896 w 555114"/>
              <a:gd name="connsiteY6" fmla="*/ 71651 h 539087"/>
              <a:gd name="connsiteX7" fmla="*/ 325484 w 555114"/>
              <a:gd name="connsiteY7" fmla="*/ 92122 h 539087"/>
              <a:gd name="connsiteX8" fmla="*/ 345956 w 555114"/>
              <a:gd name="connsiteY8" fmla="*/ 95534 h 539087"/>
              <a:gd name="connsiteX9" fmla="*/ 366321 w 555114"/>
              <a:gd name="connsiteY9" fmla="*/ 115509 h 539087"/>
              <a:gd name="connsiteX10" fmla="*/ 318660 w 555114"/>
              <a:gd name="connsiteY10" fmla="*/ 112594 h 539087"/>
              <a:gd name="connsiteX11" fmla="*/ 328896 w 555114"/>
              <a:gd name="connsiteY11" fmla="*/ 122830 h 539087"/>
              <a:gd name="connsiteX12" fmla="*/ 387930 w 555114"/>
              <a:gd name="connsiteY12" fmla="*/ 100297 h 539087"/>
              <a:gd name="connsiteX13" fmla="*/ 427842 w 555114"/>
              <a:gd name="connsiteY13" fmla="*/ 95534 h 539087"/>
              <a:gd name="connsiteX14" fmla="*/ 402608 w 555114"/>
              <a:gd name="connsiteY14" fmla="*/ 80537 h 539087"/>
              <a:gd name="connsiteX15" fmla="*/ 412134 w 555114"/>
              <a:gd name="connsiteY15" fmla="*/ 51499 h 539087"/>
              <a:gd name="connsiteX16" fmla="*/ 387219 w 555114"/>
              <a:gd name="connsiteY16" fmla="*/ 32059 h 539087"/>
              <a:gd name="connsiteX17" fmla="*/ 409183 w 555114"/>
              <a:gd name="connsiteY17" fmla="*/ 13115 h 539087"/>
              <a:gd name="connsiteX18" fmla="*/ 440779 w 555114"/>
              <a:gd name="connsiteY18" fmla="*/ 0 h 539087"/>
              <a:gd name="connsiteX19" fmla="*/ 448314 w 555114"/>
              <a:gd name="connsiteY19" fmla="*/ 34120 h 539087"/>
              <a:gd name="connsiteX20" fmla="*/ 475609 w 555114"/>
              <a:gd name="connsiteY20" fmla="*/ 34120 h 539087"/>
              <a:gd name="connsiteX21" fmla="*/ 500204 w 555114"/>
              <a:gd name="connsiteY21" fmla="*/ 10236 h 539087"/>
              <a:gd name="connsiteX22" fmla="*/ 509729 w 555114"/>
              <a:gd name="connsiteY22" fmla="*/ 37531 h 539087"/>
              <a:gd name="connsiteX23" fmla="*/ 482433 w 555114"/>
              <a:gd name="connsiteY23" fmla="*/ 58003 h 539087"/>
              <a:gd name="connsiteX24" fmla="*/ 492669 w 555114"/>
              <a:gd name="connsiteY24" fmla="*/ 85299 h 539087"/>
              <a:gd name="connsiteX25" fmla="*/ 506956 w 555114"/>
              <a:gd name="connsiteY25" fmla="*/ 101327 h 539087"/>
              <a:gd name="connsiteX26" fmla="*/ 513141 w 555114"/>
              <a:gd name="connsiteY26" fmla="*/ 122830 h 539087"/>
              <a:gd name="connsiteX27" fmla="*/ 526789 w 555114"/>
              <a:gd name="connsiteY27" fmla="*/ 143302 h 539087"/>
              <a:gd name="connsiteX28" fmla="*/ 526789 w 555114"/>
              <a:gd name="connsiteY28" fmla="*/ 143302 h 539087"/>
              <a:gd name="connsiteX29" fmla="*/ 555114 w 555114"/>
              <a:gd name="connsiteY29" fmla="*/ 183534 h 539087"/>
              <a:gd name="connsiteX30" fmla="*/ 547260 w 555114"/>
              <a:gd name="connsiteY30" fmla="*/ 204717 h 539087"/>
              <a:gd name="connsiteX31" fmla="*/ 530201 w 555114"/>
              <a:gd name="connsiteY31" fmla="*/ 249072 h 539087"/>
              <a:gd name="connsiteX32" fmla="*/ 516553 w 555114"/>
              <a:gd name="connsiteY32" fmla="*/ 266131 h 539087"/>
              <a:gd name="connsiteX33" fmla="*/ 502905 w 555114"/>
              <a:gd name="connsiteY33" fmla="*/ 272955 h 539087"/>
              <a:gd name="connsiteX34" fmla="*/ 489257 w 555114"/>
              <a:gd name="connsiteY34" fmla="*/ 259308 h 539087"/>
              <a:gd name="connsiteX35" fmla="*/ 486164 w 555114"/>
              <a:gd name="connsiteY35" fmla="*/ 245340 h 539087"/>
              <a:gd name="connsiteX36" fmla="*/ 468786 w 555114"/>
              <a:gd name="connsiteY36" fmla="*/ 259308 h 539087"/>
              <a:gd name="connsiteX37" fmla="*/ 468786 w 555114"/>
              <a:gd name="connsiteY37" fmla="*/ 283191 h 539087"/>
              <a:gd name="connsiteX38" fmla="*/ 434666 w 555114"/>
              <a:gd name="connsiteY38" fmla="*/ 286603 h 539087"/>
              <a:gd name="connsiteX39" fmla="*/ 423399 w 555114"/>
              <a:gd name="connsiteY39" fmla="*/ 310487 h 539087"/>
              <a:gd name="connsiteX40" fmla="*/ 441491 w 555114"/>
              <a:gd name="connsiteY40" fmla="*/ 321753 h 539087"/>
              <a:gd name="connsiteX41" fmla="*/ 444902 w 555114"/>
              <a:gd name="connsiteY41" fmla="*/ 354842 h 539087"/>
              <a:gd name="connsiteX42" fmla="*/ 400547 w 555114"/>
              <a:gd name="connsiteY42" fmla="*/ 351430 h 539087"/>
              <a:gd name="connsiteX43" fmla="*/ 400547 w 555114"/>
              <a:gd name="connsiteY43" fmla="*/ 378725 h 539087"/>
              <a:gd name="connsiteX44" fmla="*/ 391662 w 555114"/>
              <a:gd name="connsiteY44" fmla="*/ 399197 h 539087"/>
              <a:gd name="connsiteX45" fmla="*/ 356192 w 555114"/>
              <a:gd name="connsiteY45" fmla="*/ 406021 h 539087"/>
              <a:gd name="connsiteX46" fmla="*/ 349368 w 555114"/>
              <a:gd name="connsiteY46" fmla="*/ 433317 h 539087"/>
              <a:gd name="connsiteX47" fmla="*/ 345956 w 555114"/>
              <a:gd name="connsiteY47" fmla="*/ 450376 h 539087"/>
              <a:gd name="connsiteX48" fmla="*/ 315248 w 555114"/>
              <a:gd name="connsiteY48" fmla="*/ 433317 h 539087"/>
              <a:gd name="connsiteX49" fmla="*/ 329536 w 555114"/>
              <a:gd name="connsiteY49" fmla="*/ 419988 h 539087"/>
              <a:gd name="connsiteX50" fmla="*/ 291365 w 555114"/>
              <a:gd name="connsiteY50" fmla="*/ 385549 h 539087"/>
              <a:gd name="connsiteX51" fmla="*/ 287953 w 555114"/>
              <a:gd name="connsiteY51" fmla="*/ 406021 h 539087"/>
              <a:gd name="connsiteX52" fmla="*/ 264069 w 555114"/>
              <a:gd name="connsiteY52" fmla="*/ 426493 h 539087"/>
              <a:gd name="connsiteX53" fmla="*/ 243598 w 555114"/>
              <a:gd name="connsiteY53" fmla="*/ 433317 h 539087"/>
              <a:gd name="connsiteX54" fmla="*/ 226538 w 555114"/>
              <a:gd name="connsiteY54" fmla="*/ 440140 h 539087"/>
              <a:gd name="connsiteX55" fmla="*/ 207416 w 555114"/>
              <a:gd name="connsiteY55" fmla="*/ 455139 h 539087"/>
              <a:gd name="connsiteX56" fmla="*/ 189006 w 555114"/>
              <a:gd name="connsiteY56" fmla="*/ 464024 h 539087"/>
              <a:gd name="connsiteX57" fmla="*/ 175359 w 555114"/>
              <a:gd name="connsiteY57" fmla="*/ 464024 h 539087"/>
              <a:gd name="connsiteX58" fmla="*/ 144651 w 555114"/>
              <a:gd name="connsiteY58" fmla="*/ 467436 h 539087"/>
              <a:gd name="connsiteX59" fmla="*/ 144651 w 555114"/>
              <a:gd name="connsiteY59" fmla="*/ 487908 h 539087"/>
              <a:gd name="connsiteX60" fmla="*/ 144651 w 555114"/>
              <a:gd name="connsiteY60" fmla="*/ 501555 h 539087"/>
              <a:gd name="connsiteX61" fmla="*/ 120768 w 555114"/>
              <a:gd name="connsiteY61" fmla="*/ 491320 h 539087"/>
              <a:gd name="connsiteX62" fmla="*/ 127592 w 555114"/>
              <a:gd name="connsiteY62" fmla="*/ 539087 h 539087"/>
              <a:gd name="connsiteX63" fmla="*/ 99266 w 555114"/>
              <a:gd name="connsiteY63" fmla="*/ 511472 h 539087"/>
              <a:gd name="connsiteX64" fmla="*/ 62765 w 555114"/>
              <a:gd name="connsiteY64" fmla="*/ 528851 h 539087"/>
              <a:gd name="connsiteX65" fmla="*/ 64827 w 555114"/>
              <a:gd name="connsiteY65" fmla="*/ 509410 h 539087"/>
              <a:gd name="connsiteX66" fmla="*/ 66177 w 555114"/>
              <a:gd name="connsiteY66" fmla="*/ 481084 h 539087"/>
              <a:gd name="connsiteX67" fmla="*/ 37602 w 555114"/>
              <a:gd name="connsiteY67" fmla="*/ 476322 h 539087"/>
              <a:gd name="connsiteX68" fmla="*/ 55620 w 555114"/>
              <a:gd name="connsiteY68" fmla="*/ 449665 h 539087"/>
              <a:gd name="connsiteX69" fmla="*/ 4762 w 555114"/>
              <a:gd name="connsiteY69" fmla="*/ 409433 h 539087"/>
              <a:gd name="connsiteX70" fmla="*/ 34438 w 555114"/>
              <a:gd name="connsiteY70" fmla="*/ 384199 h 539087"/>
              <a:gd name="connsiteX71" fmla="*/ 0 w 555114"/>
              <a:gd name="connsiteY71" fmla="*/ 353100 h 539087"/>
              <a:gd name="connsiteX72" fmla="*/ 41973 w 555114"/>
              <a:gd name="connsiteY72" fmla="*/ 325484 h 539087"/>
              <a:gd name="connsiteX73" fmla="*/ 39200 w 555114"/>
              <a:gd name="connsiteY73" fmla="*/ 298189 h 539087"/>
              <a:gd name="connsiteX74" fmla="*/ 49117 w 555114"/>
              <a:gd name="connsiteY74" fmla="*/ 269543 h 539087"/>
              <a:gd name="connsiteX75" fmla="*/ 55621 w 555114"/>
              <a:gd name="connsiteY75" fmla="*/ 260339 h 539087"/>
              <a:gd name="connsiteX76" fmla="*/ 59353 w 555114"/>
              <a:gd name="connsiteY76" fmla="*/ 225188 h 539087"/>
              <a:gd name="connsiteX77" fmla="*/ 39912 w 555114"/>
              <a:gd name="connsiteY77" fmla="*/ 214952 h 539087"/>
              <a:gd name="connsiteX78" fmla="*/ 44034 w 555114"/>
              <a:gd name="connsiteY78" fmla="*/ 194481 h 539087"/>
              <a:gd name="connsiteX79" fmla="*/ 18800 w 555114"/>
              <a:gd name="connsiteY79" fmla="*/ 149557 h 539087"/>
              <a:gd name="connsiteX80" fmla="*/ 50076 w 555114"/>
              <a:gd name="connsiteY80" fmla="*/ 143372 h 539087"/>
              <a:gd name="connsiteX81" fmla="*/ 78189 w 555114"/>
              <a:gd name="connsiteY81" fmla="*/ 148846 h 539087"/>
              <a:gd name="connsiteX82" fmla="*/ 140101 w 555114"/>
              <a:gd name="connsiteY82" fmla="*/ 144084 h 539087"/>
              <a:gd name="connsiteX83" fmla="*/ 161534 w 555114"/>
              <a:gd name="connsiteY83" fmla="*/ 129796 h 539087"/>
              <a:gd name="connsiteX84" fmla="*/ 140103 w 555114"/>
              <a:gd name="connsiteY84" fmla="*/ 108365 h 539087"/>
              <a:gd name="connsiteX85" fmla="*/ 210651 w 555114"/>
              <a:gd name="connsiteY85" fmla="*/ 52494 h 539087"/>
              <a:gd name="connsiteX86" fmla="*/ 173440 w 555114"/>
              <a:gd name="connsiteY86" fmla="*/ 86933 h 539087"/>
              <a:gd name="connsiteX0" fmla="*/ 195830 w 555114"/>
              <a:gd name="connsiteY0" fmla="*/ 54591 h 539087"/>
              <a:gd name="connsiteX1" fmla="*/ 240115 w 555114"/>
              <a:gd name="connsiteY1" fmla="*/ 44071 h 539087"/>
              <a:gd name="connsiteX2" fmla="*/ 270893 w 555114"/>
              <a:gd name="connsiteY2" fmla="*/ 34120 h 539087"/>
              <a:gd name="connsiteX3" fmla="*/ 270893 w 555114"/>
              <a:gd name="connsiteY3" fmla="*/ 17060 h 539087"/>
              <a:gd name="connsiteX4" fmla="*/ 291365 w 555114"/>
              <a:gd name="connsiteY4" fmla="*/ 13648 h 539087"/>
              <a:gd name="connsiteX5" fmla="*/ 291365 w 555114"/>
              <a:gd name="connsiteY5" fmla="*/ 27296 h 539087"/>
              <a:gd name="connsiteX6" fmla="*/ 332308 w 555114"/>
              <a:gd name="connsiteY6" fmla="*/ 37531 h 539087"/>
              <a:gd name="connsiteX7" fmla="*/ 328896 w 555114"/>
              <a:gd name="connsiteY7" fmla="*/ 71651 h 539087"/>
              <a:gd name="connsiteX8" fmla="*/ 325484 w 555114"/>
              <a:gd name="connsiteY8" fmla="*/ 92122 h 539087"/>
              <a:gd name="connsiteX9" fmla="*/ 345956 w 555114"/>
              <a:gd name="connsiteY9" fmla="*/ 95534 h 539087"/>
              <a:gd name="connsiteX10" fmla="*/ 366321 w 555114"/>
              <a:gd name="connsiteY10" fmla="*/ 115509 h 539087"/>
              <a:gd name="connsiteX11" fmla="*/ 318660 w 555114"/>
              <a:gd name="connsiteY11" fmla="*/ 112594 h 539087"/>
              <a:gd name="connsiteX12" fmla="*/ 328896 w 555114"/>
              <a:gd name="connsiteY12" fmla="*/ 122830 h 539087"/>
              <a:gd name="connsiteX13" fmla="*/ 387930 w 555114"/>
              <a:gd name="connsiteY13" fmla="*/ 100297 h 539087"/>
              <a:gd name="connsiteX14" fmla="*/ 427842 w 555114"/>
              <a:gd name="connsiteY14" fmla="*/ 95534 h 539087"/>
              <a:gd name="connsiteX15" fmla="*/ 402608 w 555114"/>
              <a:gd name="connsiteY15" fmla="*/ 80537 h 539087"/>
              <a:gd name="connsiteX16" fmla="*/ 412134 w 555114"/>
              <a:gd name="connsiteY16" fmla="*/ 51499 h 539087"/>
              <a:gd name="connsiteX17" fmla="*/ 387219 w 555114"/>
              <a:gd name="connsiteY17" fmla="*/ 32059 h 539087"/>
              <a:gd name="connsiteX18" fmla="*/ 409183 w 555114"/>
              <a:gd name="connsiteY18" fmla="*/ 13115 h 539087"/>
              <a:gd name="connsiteX19" fmla="*/ 440779 w 555114"/>
              <a:gd name="connsiteY19" fmla="*/ 0 h 539087"/>
              <a:gd name="connsiteX20" fmla="*/ 448314 w 555114"/>
              <a:gd name="connsiteY20" fmla="*/ 34120 h 539087"/>
              <a:gd name="connsiteX21" fmla="*/ 475609 w 555114"/>
              <a:gd name="connsiteY21" fmla="*/ 34120 h 539087"/>
              <a:gd name="connsiteX22" fmla="*/ 500204 w 555114"/>
              <a:gd name="connsiteY22" fmla="*/ 10236 h 539087"/>
              <a:gd name="connsiteX23" fmla="*/ 509729 w 555114"/>
              <a:gd name="connsiteY23" fmla="*/ 37531 h 539087"/>
              <a:gd name="connsiteX24" fmla="*/ 482433 w 555114"/>
              <a:gd name="connsiteY24" fmla="*/ 58003 h 539087"/>
              <a:gd name="connsiteX25" fmla="*/ 492669 w 555114"/>
              <a:gd name="connsiteY25" fmla="*/ 85299 h 539087"/>
              <a:gd name="connsiteX26" fmla="*/ 506956 w 555114"/>
              <a:gd name="connsiteY26" fmla="*/ 101327 h 539087"/>
              <a:gd name="connsiteX27" fmla="*/ 513141 w 555114"/>
              <a:gd name="connsiteY27" fmla="*/ 122830 h 539087"/>
              <a:gd name="connsiteX28" fmla="*/ 526789 w 555114"/>
              <a:gd name="connsiteY28" fmla="*/ 143302 h 539087"/>
              <a:gd name="connsiteX29" fmla="*/ 526789 w 555114"/>
              <a:gd name="connsiteY29" fmla="*/ 143302 h 539087"/>
              <a:gd name="connsiteX30" fmla="*/ 555114 w 555114"/>
              <a:gd name="connsiteY30" fmla="*/ 183534 h 539087"/>
              <a:gd name="connsiteX31" fmla="*/ 547260 w 555114"/>
              <a:gd name="connsiteY31" fmla="*/ 204717 h 539087"/>
              <a:gd name="connsiteX32" fmla="*/ 530201 w 555114"/>
              <a:gd name="connsiteY32" fmla="*/ 249072 h 539087"/>
              <a:gd name="connsiteX33" fmla="*/ 516553 w 555114"/>
              <a:gd name="connsiteY33" fmla="*/ 266131 h 539087"/>
              <a:gd name="connsiteX34" fmla="*/ 502905 w 555114"/>
              <a:gd name="connsiteY34" fmla="*/ 272955 h 539087"/>
              <a:gd name="connsiteX35" fmla="*/ 489257 w 555114"/>
              <a:gd name="connsiteY35" fmla="*/ 259308 h 539087"/>
              <a:gd name="connsiteX36" fmla="*/ 486164 w 555114"/>
              <a:gd name="connsiteY36" fmla="*/ 245340 h 539087"/>
              <a:gd name="connsiteX37" fmla="*/ 468786 w 555114"/>
              <a:gd name="connsiteY37" fmla="*/ 259308 h 539087"/>
              <a:gd name="connsiteX38" fmla="*/ 468786 w 555114"/>
              <a:gd name="connsiteY38" fmla="*/ 283191 h 539087"/>
              <a:gd name="connsiteX39" fmla="*/ 434666 w 555114"/>
              <a:gd name="connsiteY39" fmla="*/ 286603 h 539087"/>
              <a:gd name="connsiteX40" fmla="*/ 423399 w 555114"/>
              <a:gd name="connsiteY40" fmla="*/ 310487 h 539087"/>
              <a:gd name="connsiteX41" fmla="*/ 441491 w 555114"/>
              <a:gd name="connsiteY41" fmla="*/ 321753 h 539087"/>
              <a:gd name="connsiteX42" fmla="*/ 444902 w 555114"/>
              <a:gd name="connsiteY42" fmla="*/ 354842 h 539087"/>
              <a:gd name="connsiteX43" fmla="*/ 400547 w 555114"/>
              <a:gd name="connsiteY43" fmla="*/ 351430 h 539087"/>
              <a:gd name="connsiteX44" fmla="*/ 400547 w 555114"/>
              <a:gd name="connsiteY44" fmla="*/ 378725 h 539087"/>
              <a:gd name="connsiteX45" fmla="*/ 391662 w 555114"/>
              <a:gd name="connsiteY45" fmla="*/ 399197 h 539087"/>
              <a:gd name="connsiteX46" fmla="*/ 356192 w 555114"/>
              <a:gd name="connsiteY46" fmla="*/ 406021 h 539087"/>
              <a:gd name="connsiteX47" fmla="*/ 349368 w 555114"/>
              <a:gd name="connsiteY47" fmla="*/ 433317 h 539087"/>
              <a:gd name="connsiteX48" fmla="*/ 345956 w 555114"/>
              <a:gd name="connsiteY48" fmla="*/ 450376 h 539087"/>
              <a:gd name="connsiteX49" fmla="*/ 315248 w 555114"/>
              <a:gd name="connsiteY49" fmla="*/ 433317 h 539087"/>
              <a:gd name="connsiteX50" fmla="*/ 329536 w 555114"/>
              <a:gd name="connsiteY50" fmla="*/ 419988 h 539087"/>
              <a:gd name="connsiteX51" fmla="*/ 291365 w 555114"/>
              <a:gd name="connsiteY51" fmla="*/ 385549 h 539087"/>
              <a:gd name="connsiteX52" fmla="*/ 287953 w 555114"/>
              <a:gd name="connsiteY52" fmla="*/ 406021 h 539087"/>
              <a:gd name="connsiteX53" fmla="*/ 264069 w 555114"/>
              <a:gd name="connsiteY53" fmla="*/ 426493 h 539087"/>
              <a:gd name="connsiteX54" fmla="*/ 243598 w 555114"/>
              <a:gd name="connsiteY54" fmla="*/ 433317 h 539087"/>
              <a:gd name="connsiteX55" fmla="*/ 226538 w 555114"/>
              <a:gd name="connsiteY55" fmla="*/ 440140 h 539087"/>
              <a:gd name="connsiteX56" fmla="*/ 207416 w 555114"/>
              <a:gd name="connsiteY56" fmla="*/ 455139 h 539087"/>
              <a:gd name="connsiteX57" fmla="*/ 189006 w 555114"/>
              <a:gd name="connsiteY57" fmla="*/ 464024 h 539087"/>
              <a:gd name="connsiteX58" fmla="*/ 175359 w 555114"/>
              <a:gd name="connsiteY58" fmla="*/ 464024 h 539087"/>
              <a:gd name="connsiteX59" fmla="*/ 144651 w 555114"/>
              <a:gd name="connsiteY59" fmla="*/ 467436 h 539087"/>
              <a:gd name="connsiteX60" fmla="*/ 144651 w 555114"/>
              <a:gd name="connsiteY60" fmla="*/ 487908 h 539087"/>
              <a:gd name="connsiteX61" fmla="*/ 144651 w 555114"/>
              <a:gd name="connsiteY61" fmla="*/ 501555 h 539087"/>
              <a:gd name="connsiteX62" fmla="*/ 120768 w 555114"/>
              <a:gd name="connsiteY62" fmla="*/ 491320 h 539087"/>
              <a:gd name="connsiteX63" fmla="*/ 127592 w 555114"/>
              <a:gd name="connsiteY63" fmla="*/ 539087 h 539087"/>
              <a:gd name="connsiteX64" fmla="*/ 99266 w 555114"/>
              <a:gd name="connsiteY64" fmla="*/ 511472 h 539087"/>
              <a:gd name="connsiteX65" fmla="*/ 62765 w 555114"/>
              <a:gd name="connsiteY65" fmla="*/ 528851 h 539087"/>
              <a:gd name="connsiteX66" fmla="*/ 64827 w 555114"/>
              <a:gd name="connsiteY66" fmla="*/ 509410 h 539087"/>
              <a:gd name="connsiteX67" fmla="*/ 66177 w 555114"/>
              <a:gd name="connsiteY67" fmla="*/ 481084 h 539087"/>
              <a:gd name="connsiteX68" fmla="*/ 37602 w 555114"/>
              <a:gd name="connsiteY68" fmla="*/ 476322 h 539087"/>
              <a:gd name="connsiteX69" fmla="*/ 55620 w 555114"/>
              <a:gd name="connsiteY69" fmla="*/ 449665 h 539087"/>
              <a:gd name="connsiteX70" fmla="*/ 4762 w 555114"/>
              <a:gd name="connsiteY70" fmla="*/ 409433 h 539087"/>
              <a:gd name="connsiteX71" fmla="*/ 34438 w 555114"/>
              <a:gd name="connsiteY71" fmla="*/ 384199 h 539087"/>
              <a:gd name="connsiteX72" fmla="*/ 0 w 555114"/>
              <a:gd name="connsiteY72" fmla="*/ 353100 h 539087"/>
              <a:gd name="connsiteX73" fmla="*/ 41973 w 555114"/>
              <a:gd name="connsiteY73" fmla="*/ 325484 h 539087"/>
              <a:gd name="connsiteX74" fmla="*/ 39200 w 555114"/>
              <a:gd name="connsiteY74" fmla="*/ 298189 h 539087"/>
              <a:gd name="connsiteX75" fmla="*/ 49117 w 555114"/>
              <a:gd name="connsiteY75" fmla="*/ 269543 h 539087"/>
              <a:gd name="connsiteX76" fmla="*/ 55621 w 555114"/>
              <a:gd name="connsiteY76" fmla="*/ 260339 h 539087"/>
              <a:gd name="connsiteX77" fmla="*/ 59353 w 555114"/>
              <a:gd name="connsiteY77" fmla="*/ 225188 h 539087"/>
              <a:gd name="connsiteX78" fmla="*/ 39912 w 555114"/>
              <a:gd name="connsiteY78" fmla="*/ 214952 h 539087"/>
              <a:gd name="connsiteX79" fmla="*/ 44034 w 555114"/>
              <a:gd name="connsiteY79" fmla="*/ 194481 h 539087"/>
              <a:gd name="connsiteX80" fmla="*/ 18800 w 555114"/>
              <a:gd name="connsiteY80" fmla="*/ 149557 h 539087"/>
              <a:gd name="connsiteX81" fmla="*/ 50076 w 555114"/>
              <a:gd name="connsiteY81" fmla="*/ 143372 h 539087"/>
              <a:gd name="connsiteX82" fmla="*/ 78189 w 555114"/>
              <a:gd name="connsiteY82" fmla="*/ 148846 h 539087"/>
              <a:gd name="connsiteX83" fmla="*/ 140101 w 555114"/>
              <a:gd name="connsiteY83" fmla="*/ 144084 h 539087"/>
              <a:gd name="connsiteX84" fmla="*/ 161534 w 555114"/>
              <a:gd name="connsiteY84" fmla="*/ 129796 h 539087"/>
              <a:gd name="connsiteX85" fmla="*/ 140103 w 555114"/>
              <a:gd name="connsiteY85" fmla="*/ 108365 h 539087"/>
              <a:gd name="connsiteX86" fmla="*/ 210651 w 555114"/>
              <a:gd name="connsiteY86" fmla="*/ 52494 h 539087"/>
              <a:gd name="connsiteX87" fmla="*/ 173440 w 555114"/>
              <a:gd name="connsiteY87" fmla="*/ 86933 h 539087"/>
              <a:gd name="connsiteX0" fmla="*/ 195830 w 555114"/>
              <a:gd name="connsiteY0" fmla="*/ 54591 h 539087"/>
              <a:gd name="connsiteX1" fmla="*/ 244878 w 555114"/>
              <a:gd name="connsiteY1" fmla="*/ 53596 h 539087"/>
              <a:gd name="connsiteX2" fmla="*/ 270893 w 555114"/>
              <a:gd name="connsiteY2" fmla="*/ 34120 h 539087"/>
              <a:gd name="connsiteX3" fmla="*/ 270893 w 555114"/>
              <a:gd name="connsiteY3" fmla="*/ 17060 h 539087"/>
              <a:gd name="connsiteX4" fmla="*/ 291365 w 555114"/>
              <a:gd name="connsiteY4" fmla="*/ 13648 h 539087"/>
              <a:gd name="connsiteX5" fmla="*/ 291365 w 555114"/>
              <a:gd name="connsiteY5" fmla="*/ 27296 h 539087"/>
              <a:gd name="connsiteX6" fmla="*/ 332308 w 555114"/>
              <a:gd name="connsiteY6" fmla="*/ 37531 h 539087"/>
              <a:gd name="connsiteX7" fmla="*/ 328896 w 555114"/>
              <a:gd name="connsiteY7" fmla="*/ 71651 h 539087"/>
              <a:gd name="connsiteX8" fmla="*/ 325484 w 555114"/>
              <a:gd name="connsiteY8" fmla="*/ 92122 h 539087"/>
              <a:gd name="connsiteX9" fmla="*/ 345956 w 555114"/>
              <a:gd name="connsiteY9" fmla="*/ 95534 h 539087"/>
              <a:gd name="connsiteX10" fmla="*/ 366321 w 555114"/>
              <a:gd name="connsiteY10" fmla="*/ 115509 h 539087"/>
              <a:gd name="connsiteX11" fmla="*/ 318660 w 555114"/>
              <a:gd name="connsiteY11" fmla="*/ 112594 h 539087"/>
              <a:gd name="connsiteX12" fmla="*/ 328896 w 555114"/>
              <a:gd name="connsiteY12" fmla="*/ 122830 h 539087"/>
              <a:gd name="connsiteX13" fmla="*/ 387930 w 555114"/>
              <a:gd name="connsiteY13" fmla="*/ 100297 h 539087"/>
              <a:gd name="connsiteX14" fmla="*/ 427842 w 555114"/>
              <a:gd name="connsiteY14" fmla="*/ 95534 h 539087"/>
              <a:gd name="connsiteX15" fmla="*/ 402608 w 555114"/>
              <a:gd name="connsiteY15" fmla="*/ 80537 h 539087"/>
              <a:gd name="connsiteX16" fmla="*/ 412134 w 555114"/>
              <a:gd name="connsiteY16" fmla="*/ 51499 h 539087"/>
              <a:gd name="connsiteX17" fmla="*/ 387219 w 555114"/>
              <a:gd name="connsiteY17" fmla="*/ 32059 h 539087"/>
              <a:gd name="connsiteX18" fmla="*/ 409183 w 555114"/>
              <a:gd name="connsiteY18" fmla="*/ 13115 h 539087"/>
              <a:gd name="connsiteX19" fmla="*/ 440779 w 555114"/>
              <a:gd name="connsiteY19" fmla="*/ 0 h 539087"/>
              <a:gd name="connsiteX20" fmla="*/ 448314 w 555114"/>
              <a:gd name="connsiteY20" fmla="*/ 34120 h 539087"/>
              <a:gd name="connsiteX21" fmla="*/ 475609 w 555114"/>
              <a:gd name="connsiteY21" fmla="*/ 34120 h 539087"/>
              <a:gd name="connsiteX22" fmla="*/ 500204 w 555114"/>
              <a:gd name="connsiteY22" fmla="*/ 10236 h 539087"/>
              <a:gd name="connsiteX23" fmla="*/ 509729 w 555114"/>
              <a:gd name="connsiteY23" fmla="*/ 37531 h 539087"/>
              <a:gd name="connsiteX24" fmla="*/ 482433 w 555114"/>
              <a:gd name="connsiteY24" fmla="*/ 58003 h 539087"/>
              <a:gd name="connsiteX25" fmla="*/ 492669 w 555114"/>
              <a:gd name="connsiteY25" fmla="*/ 85299 h 539087"/>
              <a:gd name="connsiteX26" fmla="*/ 506956 w 555114"/>
              <a:gd name="connsiteY26" fmla="*/ 101327 h 539087"/>
              <a:gd name="connsiteX27" fmla="*/ 513141 w 555114"/>
              <a:gd name="connsiteY27" fmla="*/ 122830 h 539087"/>
              <a:gd name="connsiteX28" fmla="*/ 526789 w 555114"/>
              <a:gd name="connsiteY28" fmla="*/ 143302 h 539087"/>
              <a:gd name="connsiteX29" fmla="*/ 526789 w 555114"/>
              <a:gd name="connsiteY29" fmla="*/ 143302 h 539087"/>
              <a:gd name="connsiteX30" fmla="*/ 555114 w 555114"/>
              <a:gd name="connsiteY30" fmla="*/ 183534 h 539087"/>
              <a:gd name="connsiteX31" fmla="*/ 547260 w 555114"/>
              <a:gd name="connsiteY31" fmla="*/ 204717 h 539087"/>
              <a:gd name="connsiteX32" fmla="*/ 530201 w 555114"/>
              <a:gd name="connsiteY32" fmla="*/ 249072 h 539087"/>
              <a:gd name="connsiteX33" fmla="*/ 516553 w 555114"/>
              <a:gd name="connsiteY33" fmla="*/ 266131 h 539087"/>
              <a:gd name="connsiteX34" fmla="*/ 502905 w 555114"/>
              <a:gd name="connsiteY34" fmla="*/ 272955 h 539087"/>
              <a:gd name="connsiteX35" fmla="*/ 489257 w 555114"/>
              <a:gd name="connsiteY35" fmla="*/ 259308 h 539087"/>
              <a:gd name="connsiteX36" fmla="*/ 486164 w 555114"/>
              <a:gd name="connsiteY36" fmla="*/ 245340 h 539087"/>
              <a:gd name="connsiteX37" fmla="*/ 468786 w 555114"/>
              <a:gd name="connsiteY37" fmla="*/ 259308 h 539087"/>
              <a:gd name="connsiteX38" fmla="*/ 468786 w 555114"/>
              <a:gd name="connsiteY38" fmla="*/ 283191 h 539087"/>
              <a:gd name="connsiteX39" fmla="*/ 434666 w 555114"/>
              <a:gd name="connsiteY39" fmla="*/ 286603 h 539087"/>
              <a:gd name="connsiteX40" fmla="*/ 423399 w 555114"/>
              <a:gd name="connsiteY40" fmla="*/ 310487 h 539087"/>
              <a:gd name="connsiteX41" fmla="*/ 441491 w 555114"/>
              <a:gd name="connsiteY41" fmla="*/ 321753 h 539087"/>
              <a:gd name="connsiteX42" fmla="*/ 444902 w 555114"/>
              <a:gd name="connsiteY42" fmla="*/ 354842 h 539087"/>
              <a:gd name="connsiteX43" fmla="*/ 400547 w 555114"/>
              <a:gd name="connsiteY43" fmla="*/ 351430 h 539087"/>
              <a:gd name="connsiteX44" fmla="*/ 400547 w 555114"/>
              <a:gd name="connsiteY44" fmla="*/ 378725 h 539087"/>
              <a:gd name="connsiteX45" fmla="*/ 391662 w 555114"/>
              <a:gd name="connsiteY45" fmla="*/ 399197 h 539087"/>
              <a:gd name="connsiteX46" fmla="*/ 356192 w 555114"/>
              <a:gd name="connsiteY46" fmla="*/ 406021 h 539087"/>
              <a:gd name="connsiteX47" fmla="*/ 349368 w 555114"/>
              <a:gd name="connsiteY47" fmla="*/ 433317 h 539087"/>
              <a:gd name="connsiteX48" fmla="*/ 345956 w 555114"/>
              <a:gd name="connsiteY48" fmla="*/ 450376 h 539087"/>
              <a:gd name="connsiteX49" fmla="*/ 315248 w 555114"/>
              <a:gd name="connsiteY49" fmla="*/ 433317 h 539087"/>
              <a:gd name="connsiteX50" fmla="*/ 329536 w 555114"/>
              <a:gd name="connsiteY50" fmla="*/ 419988 h 539087"/>
              <a:gd name="connsiteX51" fmla="*/ 291365 w 555114"/>
              <a:gd name="connsiteY51" fmla="*/ 385549 h 539087"/>
              <a:gd name="connsiteX52" fmla="*/ 287953 w 555114"/>
              <a:gd name="connsiteY52" fmla="*/ 406021 h 539087"/>
              <a:gd name="connsiteX53" fmla="*/ 264069 w 555114"/>
              <a:gd name="connsiteY53" fmla="*/ 426493 h 539087"/>
              <a:gd name="connsiteX54" fmla="*/ 243598 w 555114"/>
              <a:gd name="connsiteY54" fmla="*/ 433317 h 539087"/>
              <a:gd name="connsiteX55" fmla="*/ 226538 w 555114"/>
              <a:gd name="connsiteY55" fmla="*/ 440140 h 539087"/>
              <a:gd name="connsiteX56" fmla="*/ 207416 w 555114"/>
              <a:gd name="connsiteY56" fmla="*/ 455139 h 539087"/>
              <a:gd name="connsiteX57" fmla="*/ 189006 w 555114"/>
              <a:gd name="connsiteY57" fmla="*/ 464024 h 539087"/>
              <a:gd name="connsiteX58" fmla="*/ 175359 w 555114"/>
              <a:gd name="connsiteY58" fmla="*/ 464024 h 539087"/>
              <a:gd name="connsiteX59" fmla="*/ 144651 w 555114"/>
              <a:gd name="connsiteY59" fmla="*/ 467436 h 539087"/>
              <a:gd name="connsiteX60" fmla="*/ 144651 w 555114"/>
              <a:gd name="connsiteY60" fmla="*/ 487908 h 539087"/>
              <a:gd name="connsiteX61" fmla="*/ 144651 w 555114"/>
              <a:gd name="connsiteY61" fmla="*/ 501555 h 539087"/>
              <a:gd name="connsiteX62" fmla="*/ 120768 w 555114"/>
              <a:gd name="connsiteY62" fmla="*/ 491320 h 539087"/>
              <a:gd name="connsiteX63" fmla="*/ 127592 w 555114"/>
              <a:gd name="connsiteY63" fmla="*/ 539087 h 539087"/>
              <a:gd name="connsiteX64" fmla="*/ 99266 w 555114"/>
              <a:gd name="connsiteY64" fmla="*/ 511472 h 539087"/>
              <a:gd name="connsiteX65" fmla="*/ 62765 w 555114"/>
              <a:gd name="connsiteY65" fmla="*/ 528851 h 539087"/>
              <a:gd name="connsiteX66" fmla="*/ 64827 w 555114"/>
              <a:gd name="connsiteY66" fmla="*/ 509410 h 539087"/>
              <a:gd name="connsiteX67" fmla="*/ 66177 w 555114"/>
              <a:gd name="connsiteY67" fmla="*/ 481084 h 539087"/>
              <a:gd name="connsiteX68" fmla="*/ 37602 w 555114"/>
              <a:gd name="connsiteY68" fmla="*/ 476322 h 539087"/>
              <a:gd name="connsiteX69" fmla="*/ 55620 w 555114"/>
              <a:gd name="connsiteY69" fmla="*/ 449665 h 539087"/>
              <a:gd name="connsiteX70" fmla="*/ 4762 w 555114"/>
              <a:gd name="connsiteY70" fmla="*/ 409433 h 539087"/>
              <a:gd name="connsiteX71" fmla="*/ 34438 w 555114"/>
              <a:gd name="connsiteY71" fmla="*/ 384199 h 539087"/>
              <a:gd name="connsiteX72" fmla="*/ 0 w 555114"/>
              <a:gd name="connsiteY72" fmla="*/ 353100 h 539087"/>
              <a:gd name="connsiteX73" fmla="*/ 41973 w 555114"/>
              <a:gd name="connsiteY73" fmla="*/ 325484 h 539087"/>
              <a:gd name="connsiteX74" fmla="*/ 39200 w 555114"/>
              <a:gd name="connsiteY74" fmla="*/ 298189 h 539087"/>
              <a:gd name="connsiteX75" fmla="*/ 49117 w 555114"/>
              <a:gd name="connsiteY75" fmla="*/ 269543 h 539087"/>
              <a:gd name="connsiteX76" fmla="*/ 55621 w 555114"/>
              <a:gd name="connsiteY76" fmla="*/ 260339 h 539087"/>
              <a:gd name="connsiteX77" fmla="*/ 59353 w 555114"/>
              <a:gd name="connsiteY77" fmla="*/ 225188 h 539087"/>
              <a:gd name="connsiteX78" fmla="*/ 39912 w 555114"/>
              <a:gd name="connsiteY78" fmla="*/ 214952 h 539087"/>
              <a:gd name="connsiteX79" fmla="*/ 44034 w 555114"/>
              <a:gd name="connsiteY79" fmla="*/ 194481 h 539087"/>
              <a:gd name="connsiteX80" fmla="*/ 18800 w 555114"/>
              <a:gd name="connsiteY80" fmla="*/ 149557 h 539087"/>
              <a:gd name="connsiteX81" fmla="*/ 50076 w 555114"/>
              <a:gd name="connsiteY81" fmla="*/ 143372 h 539087"/>
              <a:gd name="connsiteX82" fmla="*/ 78189 w 555114"/>
              <a:gd name="connsiteY82" fmla="*/ 148846 h 539087"/>
              <a:gd name="connsiteX83" fmla="*/ 140101 w 555114"/>
              <a:gd name="connsiteY83" fmla="*/ 144084 h 539087"/>
              <a:gd name="connsiteX84" fmla="*/ 161534 w 555114"/>
              <a:gd name="connsiteY84" fmla="*/ 129796 h 539087"/>
              <a:gd name="connsiteX85" fmla="*/ 140103 w 555114"/>
              <a:gd name="connsiteY85" fmla="*/ 108365 h 539087"/>
              <a:gd name="connsiteX86" fmla="*/ 210651 w 555114"/>
              <a:gd name="connsiteY86" fmla="*/ 52494 h 539087"/>
              <a:gd name="connsiteX87" fmla="*/ 173440 w 555114"/>
              <a:gd name="connsiteY87" fmla="*/ 86933 h 539087"/>
              <a:gd name="connsiteX0" fmla="*/ 195830 w 555114"/>
              <a:gd name="connsiteY0" fmla="*/ 54591 h 539087"/>
              <a:gd name="connsiteX1" fmla="*/ 244878 w 555114"/>
              <a:gd name="connsiteY1" fmla="*/ 53596 h 539087"/>
              <a:gd name="connsiteX2" fmla="*/ 270893 w 555114"/>
              <a:gd name="connsiteY2" fmla="*/ 34120 h 539087"/>
              <a:gd name="connsiteX3" fmla="*/ 270893 w 555114"/>
              <a:gd name="connsiteY3" fmla="*/ 17060 h 539087"/>
              <a:gd name="connsiteX4" fmla="*/ 291365 w 555114"/>
              <a:gd name="connsiteY4" fmla="*/ 13648 h 539087"/>
              <a:gd name="connsiteX5" fmla="*/ 291365 w 555114"/>
              <a:gd name="connsiteY5" fmla="*/ 27296 h 539087"/>
              <a:gd name="connsiteX6" fmla="*/ 332308 w 555114"/>
              <a:gd name="connsiteY6" fmla="*/ 42294 h 539087"/>
              <a:gd name="connsiteX7" fmla="*/ 328896 w 555114"/>
              <a:gd name="connsiteY7" fmla="*/ 71651 h 539087"/>
              <a:gd name="connsiteX8" fmla="*/ 325484 w 555114"/>
              <a:gd name="connsiteY8" fmla="*/ 92122 h 539087"/>
              <a:gd name="connsiteX9" fmla="*/ 345956 w 555114"/>
              <a:gd name="connsiteY9" fmla="*/ 95534 h 539087"/>
              <a:gd name="connsiteX10" fmla="*/ 366321 w 555114"/>
              <a:gd name="connsiteY10" fmla="*/ 115509 h 539087"/>
              <a:gd name="connsiteX11" fmla="*/ 318660 w 555114"/>
              <a:gd name="connsiteY11" fmla="*/ 112594 h 539087"/>
              <a:gd name="connsiteX12" fmla="*/ 328896 w 555114"/>
              <a:gd name="connsiteY12" fmla="*/ 122830 h 539087"/>
              <a:gd name="connsiteX13" fmla="*/ 387930 w 555114"/>
              <a:gd name="connsiteY13" fmla="*/ 100297 h 539087"/>
              <a:gd name="connsiteX14" fmla="*/ 427842 w 555114"/>
              <a:gd name="connsiteY14" fmla="*/ 95534 h 539087"/>
              <a:gd name="connsiteX15" fmla="*/ 402608 w 555114"/>
              <a:gd name="connsiteY15" fmla="*/ 80537 h 539087"/>
              <a:gd name="connsiteX16" fmla="*/ 412134 w 555114"/>
              <a:gd name="connsiteY16" fmla="*/ 51499 h 539087"/>
              <a:gd name="connsiteX17" fmla="*/ 387219 w 555114"/>
              <a:gd name="connsiteY17" fmla="*/ 32059 h 539087"/>
              <a:gd name="connsiteX18" fmla="*/ 409183 w 555114"/>
              <a:gd name="connsiteY18" fmla="*/ 13115 h 539087"/>
              <a:gd name="connsiteX19" fmla="*/ 440779 w 555114"/>
              <a:gd name="connsiteY19" fmla="*/ 0 h 539087"/>
              <a:gd name="connsiteX20" fmla="*/ 448314 w 555114"/>
              <a:gd name="connsiteY20" fmla="*/ 34120 h 539087"/>
              <a:gd name="connsiteX21" fmla="*/ 475609 w 555114"/>
              <a:gd name="connsiteY21" fmla="*/ 34120 h 539087"/>
              <a:gd name="connsiteX22" fmla="*/ 500204 w 555114"/>
              <a:gd name="connsiteY22" fmla="*/ 10236 h 539087"/>
              <a:gd name="connsiteX23" fmla="*/ 509729 w 555114"/>
              <a:gd name="connsiteY23" fmla="*/ 37531 h 539087"/>
              <a:gd name="connsiteX24" fmla="*/ 482433 w 555114"/>
              <a:gd name="connsiteY24" fmla="*/ 58003 h 539087"/>
              <a:gd name="connsiteX25" fmla="*/ 492669 w 555114"/>
              <a:gd name="connsiteY25" fmla="*/ 85299 h 539087"/>
              <a:gd name="connsiteX26" fmla="*/ 506956 w 555114"/>
              <a:gd name="connsiteY26" fmla="*/ 101327 h 539087"/>
              <a:gd name="connsiteX27" fmla="*/ 513141 w 555114"/>
              <a:gd name="connsiteY27" fmla="*/ 122830 h 539087"/>
              <a:gd name="connsiteX28" fmla="*/ 526789 w 555114"/>
              <a:gd name="connsiteY28" fmla="*/ 143302 h 539087"/>
              <a:gd name="connsiteX29" fmla="*/ 526789 w 555114"/>
              <a:gd name="connsiteY29" fmla="*/ 143302 h 539087"/>
              <a:gd name="connsiteX30" fmla="*/ 555114 w 555114"/>
              <a:gd name="connsiteY30" fmla="*/ 183534 h 539087"/>
              <a:gd name="connsiteX31" fmla="*/ 547260 w 555114"/>
              <a:gd name="connsiteY31" fmla="*/ 204717 h 539087"/>
              <a:gd name="connsiteX32" fmla="*/ 530201 w 555114"/>
              <a:gd name="connsiteY32" fmla="*/ 249072 h 539087"/>
              <a:gd name="connsiteX33" fmla="*/ 516553 w 555114"/>
              <a:gd name="connsiteY33" fmla="*/ 266131 h 539087"/>
              <a:gd name="connsiteX34" fmla="*/ 502905 w 555114"/>
              <a:gd name="connsiteY34" fmla="*/ 272955 h 539087"/>
              <a:gd name="connsiteX35" fmla="*/ 489257 w 555114"/>
              <a:gd name="connsiteY35" fmla="*/ 259308 h 539087"/>
              <a:gd name="connsiteX36" fmla="*/ 486164 w 555114"/>
              <a:gd name="connsiteY36" fmla="*/ 245340 h 539087"/>
              <a:gd name="connsiteX37" fmla="*/ 468786 w 555114"/>
              <a:gd name="connsiteY37" fmla="*/ 259308 h 539087"/>
              <a:gd name="connsiteX38" fmla="*/ 468786 w 555114"/>
              <a:gd name="connsiteY38" fmla="*/ 283191 h 539087"/>
              <a:gd name="connsiteX39" fmla="*/ 434666 w 555114"/>
              <a:gd name="connsiteY39" fmla="*/ 286603 h 539087"/>
              <a:gd name="connsiteX40" fmla="*/ 423399 w 555114"/>
              <a:gd name="connsiteY40" fmla="*/ 310487 h 539087"/>
              <a:gd name="connsiteX41" fmla="*/ 441491 w 555114"/>
              <a:gd name="connsiteY41" fmla="*/ 321753 h 539087"/>
              <a:gd name="connsiteX42" fmla="*/ 444902 w 555114"/>
              <a:gd name="connsiteY42" fmla="*/ 354842 h 539087"/>
              <a:gd name="connsiteX43" fmla="*/ 400547 w 555114"/>
              <a:gd name="connsiteY43" fmla="*/ 351430 h 539087"/>
              <a:gd name="connsiteX44" fmla="*/ 400547 w 555114"/>
              <a:gd name="connsiteY44" fmla="*/ 378725 h 539087"/>
              <a:gd name="connsiteX45" fmla="*/ 391662 w 555114"/>
              <a:gd name="connsiteY45" fmla="*/ 399197 h 539087"/>
              <a:gd name="connsiteX46" fmla="*/ 356192 w 555114"/>
              <a:gd name="connsiteY46" fmla="*/ 406021 h 539087"/>
              <a:gd name="connsiteX47" fmla="*/ 349368 w 555114"/>
              <a:gd name="connsiteY47" fmla="*/ 433317 h 539087"/>
              <a:gd name="connsiteX48" fmla="*/ 345956 w 555114"/>
              <a:gd name="connsiteY48" fmla="*/ 450376 h 539087"/>
              <a:gd name="connsiteX49" fmla="*/ 315248 w 555114"/>
              <a:gd name="connsiteY49" fmla="*/ 433317 h 539087"/>
              <a:gd name="connsiteX50" fmla="*/ 329536 w 555114"/>
              <a:gd name="connsiteY50" fmla="*/ 419988 h 539087"/>
              <a:gd name="connsiteX51" fmla="*/ 291365 w 555114"/>
              <a:gd name="connsiteY51" fmla="*/ 385549 h 539087"/>
              <a:gd name="connsiteX52" fmla="*/ 287953 w 555114"/>
              <a:gd name="connsiteY52" fmla="*/ 406021 h 539087"/>
              <a:gd name="connsiteX53" fmla="*/ 264069 w 555114"/>
              <a:gd name="connsiteY53" fmla="*/ 426493 h 539087"/>
              <a:gd name="connsiteX54" fmla="*/ 243598 w 555114"/>
              <a:gd name="connsiteY54" fmla="*/ 433317 h 539087"/>
              <a:gd name="connsiteX55" fmla="*/ 226538 w 555114"/>
              <a:gd name="connsiteY55" fmla="*/ 440140 h 539087"/>
              <a:gd name="connsiteX56" fmla="*/ 207416 w 555114"/>
              <a:gd name="connsiteY56" fmla="*/ 455139 h 539087"/>
              <a:gd name="connsiteX57" fmla="*/ 189006 w 555114"/>
              <a:gd name="connsiteY57" fmla="*/ 464024 h 539087"/>
              <a:gd name="connsiteX58" fmla="*/ 175359 w 555114"/>
              <a:gd name="connsiteY58" fmla="*/ 464024 h 539087"/>
              <a:gd name="connsiteX59" fmla="*/ 144651 w 555114"/>
              <a:gd name="connsiteY59" fmla="*/ 467436 h 539087"/>
              <a:gd name="connsiteX60" fmla="*/ 144651 w 555114"/>
              <a:gd name="connsiteY60" fmla="*/ 487908 h 539087"/>
              <a:gd name="connsiteX61" fmla="*/ 144651 w 555114"/>
              <a:gd name="connsiteY61" fmla="*/ 501555 h 539087"/>
              <a:gd name="connsiteX62" fmla="*/ 120768 w 555114"/>
              <a:gd name="connsiteY62" fmla="*/ 491320 h 539087"/>
              <a:gd name="connsiteX63" fmla="*/ 127592 w 555114"/>
              <a:gd name="connsiteY63" fmla="*/ 539087 h 539087"/>
              <a:gd name="connsiteX64" fmla="*/ 99266 w 555114"/>
              <a:gd name="connsiteY64" fmla="*/ 511472 h 539087"/>
              <a:gd name="connsiteX65" fmla="*/ 62765 w 555114"/>
              <a:gd name="connsiteY65" fmla="*/ 528851 h 539087"/>
              <a:gd name="connsiteX66" fmla="*/ 64827 w 555114"/>
              <a:gd name="connsiteY66" fmla="*/ 509410 h 539087"/>
              <a:gd name="connsiteX67" fmla="*/ 66177 w 555114"/>
              <a:gd name="connsiteY67" fmla="*/ 481084 h 539087"/>
              <a:gd name="connsiteX68" fmla="*/ 37602 w 555114"/>
              <a:gd name="connsiteY68" fmla="*/ 476322 h 539087"/>
              <a:gd name="connsiteX69" fmla="*/ 55620 w 555114"/>
              <a:gd name="connsiteY69" fmla="*/ 449665 h 539087"/>
              <a:gd name="connsiteX70" fmla="*/ 4762 w 555114"/>
              <a:gd name="connsiteY70" fmla="*/ 409433 h 539087"/>
              <a:gd name="connsiteX71" fmla="*/ 34438 w 555114"/>
              <a:gd name="connsiteY71" fmla="*/ 384199 h 539087"/>
              <a:gd name="connsiteX72" fmla="*/ 0 w 555114"/>
              <a:gd name="connsiteY72" fmla="*/ 353100 h 539087"/>
              <a:gd name="connsiteX73" fmla="*/ 41973 w 555114"/>
              <a:gd name="connsiteY73" fmla="*/ 325484 h 539087"/>
              <a:gd name="connsiteX74" fmla="*/ 39200 w 555114"/>
              <a:gd name="connsiteY74" fmla="*/ 298189 h 539087"/>
              <a:gd name="connsiteX75" fmla="*/ 49117 w 555114"/>
              <a:gd name="connsiteY75" fmla="*/ 269543 h 539087"/>
              <a:gd name="connsiteX76" fmla="*/ 55621 w 555114"/>
              <a:gd name="connsiteY76" fmla="*/ 260339 h 539087"/>
              <a:gd name="connsiteX77" fmla="*/ 59353 w 555114"/>
              <a:gd name="connsiteY77" fmla="*/ 225188 h 539087"/>
              <a:gd name="connsiteX78" fmla="*/ 39912 w 555114"/>
              <a:gd name="connsiteY78" fmla="*/ 214952 h 539087"/>
              <a:gd name="connsiteX79" fmla="*/ 44034 w 555114"/>
              <a:gd name="connsiteY79" fmla="*/ 194481 h 539087"/>
              <a:gd name="connsiteX80" fmla="*/ 18800 w 555114"/>
              <a:gd name="connsiteY80" fmla="*/ 149557 h 539087"/>
              <a:gd name="connsiteX81" fmla="*/ 50076 w 555114"/>
              <a:gd name="connsiteY81" fmla="*/ 143372 h 539087"/>
              <a:gd name="connsiteX82" fmla="*/ 78189 w 555114"/>
              <a:gd name="connsiteY82" fmla="*/ 148846 h 539087"/>
              <a:gd name="connsiteX83" fmla="*/ 140101 w 555114"/>
              <a:gd name="connsiteY83" fmla="*/ 144084 h 539087"/>
              <a:gd name="connsiteX84" fmla="*/ 161534 w 555114"/>
              <a:gd name="connsiteY84" fmla="*/ 129796 h 539087"/>
              <a:gd name="connsiteX85" fmla="*/ 140103 w 555114"/>
              <a:gd name="connsiteY85" fmla="*/ 108365 h 539087"/>
              <a:gd name="connsiteX86" fmla="*/ 210651 w 555114"/>
              <a:gd name="connsiteY86" fmla="*/ 52494 h 539087"/>
              <a:gd name="connsiteX87" fmla="*/ 173440 w 555114"/>
              <a:gd name="connsiteY87" fmla="*/ 86933 h 539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555114" h="539087">
                <a:moveTo>
                  <a:pt x="195830" y="54591"/>
                </a:moveTo>
                <a:lnTo>
                  <a:pt x="244878" y="53596"/>
                </a:lnTo>
                <a:lnTo>
                  <a:pt x="270893" y="34120"/>
                </a:lnTo>
                <a:lnTo>
                  <a:pt x="270893" y="17060"/>
                </a:lnTo>
                <a:lnTo>
                  <a:pt x="291365" y="13648"/>
                </a:lnTo>
                <a:lnTo>
                  <a:pt x="291365" y="27296"/>
                </a:lnTo>
                <a:lnTo>
                  <a:pt x="332308" y="42294"/>
                </a:lnTo>
                <a:lnTo>
                  <a:pt x="328896" y="71651"/>
                </a:lnTo>
                <a:lnTo>
                  <a:pt x="325484" y="92122"/>
                </a:lnTo>
                <a:lnTo>
                  <a:pt x="345956" y="95534"/>
                </a:lnTo>
                <a:lnTo>
                  <a:pt x="366321" y="115509"/>
                </a:lnTo>
                <a:lnTo>
                  <a:pt x="318660" y="112594"/>
                </a:lnTo>
                <a:lnTo>
                  <a:pt x="328896" y="122830"/>
                </a:lnTo>
                <a:lnTo>
                  <a:pt x="387930" y="100297"/>
                </a:lnTo>
                <a:lnTo>
                  <a:pt x="427842" y="95534"/>
                </a:lnTo>
                <a:lnTo>
                  <a:pt x="402608" y="80537"/>
                </a:lnTo>
                <a:lnTo>
                  <a:pt x="412134" y="51499"/>
                </a:lnTo>
                <a:lnTo>
                  <a:pt x="387219" y="32059"/>
                </a:lnTo>
                <a:lnTo>
                  <a:pt x="409183" y="13115"/>
                </a:lnTo>
                <a:lnTo>
                  <a:pt x="440779" y="0"/>
                </a:lnTo>
                <a:lnTo>
                  <a:pt x="448314" y="34120"/>
                </a:lnTo>
                <a:lnTo>
                  <a:pt x="475609" y="34120"/>
                </a:lnTo>
                <a:lnTo>
                  <a:pt x="500204" y="10236"/>
                </a:lnTo>
                <a:lnTo>
                  <a:pt x="509729" y="37531"/>
                </a:lnTo>
                <a:lnTo>
                  <a:pt x="482433" y="58003"/>
                </a:lnTo>
                <a:lnTo>
                  <a:pt x="492669" y="85299"/>
                </a:lnTo>
                <a:lnTo>
                  <a:pt x="506956" y="101327"/>
                </a:lnTo>
                <a:lnTo>
                  <a:pt x="513141" y="122830"/>
                </a:lnTo>
                <a:lnTo>
                  <a:pt x="526789" y="143302"/>
                </a:lnTo>
                <a:lnTo>
                  <a:pt x="526789" y="143302"/>
                </a:lnTo>
                <a:lnTo>
                  <a:pt x="555114" y="183534"/>
                </a:lnTo>
                <a:lnTo>
                  <a:pt x="547260" y="204717"/>
                </a:lnTo>
                <a:lnTo>
                  <a:pt x="530201" y="249072"/>
                </a:lnTo>
                <a:lnTo>
                  <a:pt x="516553" y="266131"/>
                </a:lnTo>
                <a:lnTo>
                  <a:pt x="502905" y="272955"/>
                </a:lnTo>
                <a:lnTo>
                  <a:pt x="489257" y="259308"/>
                </a:lnTo>
                <a:lnTo>
                  <a:pt x="486164" y="245340"/>
                </a:lnTo>
                <a:lnTo>
                  <a:pt x="468786" y="259308"/>
                </a:lnTo>
                <a:lnTo>
                  <a:pt x="468786" y="283191"/>
                </a:lnTo>
                <a:lnTo>
                  <a:pt x="434666" y="286603"/>
                </a:lnTo>
                <a:lnTo>
                  <a:pt x="423399" y="310487"/>
                </a:lnTo>
                <a:lnTo>
                  <a:pt x="441491" y="321753"/>
                </a:lnTo>
                <a:cubicBezTo>
                  <a:pt x="441834" y="335958"/>
                  <a:pt x="444559" y="340637"/>
                  <a:pt x="444902" y="354842"/>
                </a:cubicBezTo>
                <a:lnTo>
                  <a:pt x="400547" y="351430"/>
                </a:lnTo>
                <a:lnTo>
                  <a:pt x="400547" y="378725"/>
                </a:lnTo>
                <a:lnTo>
                  <a:pt x="391662" y="399197"/>
                </a:lnTo>
                <a:lnTo>
                  <a:pt x="356192" y="406021"/>
                </a:lnTo>
                <a:lnTo>
                  <a:pt x="349368" y="433317"/>
                </a:lnTo>
                <a:lnTo>
                  <a:pt x="345956" y="450376"/>
                </a:lnTo>
                <a:lnTo>
                  <a:pt x="315248" y="433317"/>
                </a:lnTo>
                <a:lnTo>
                  <a:pt x="329536" y="419988"/>
                </a:lnTo>
                <a:lnTo>
                  <a:pt x="291365" y="385549"/>
                </a:lnTo>
                <a:lnTo>
                  <a:pt x="287953" y="406021"/>
                </a:lnTo>
                <a:lnTo>
                  <a:pt x="264069" y="426493"/>
                </a:lnTo>
                <a:lnTo>
                  <a:pt x="243598" y="433317"/>
                </a:lnTo>
                <a:lnTo>
                  <a:pt x="226538" y="440140"/>
                </a:lnTo>
                <a:lnTo>
                  <a:pt x="207416" y="455139"/>
                </a:lnTo>
                <a:lnTo>
                  <a:pt x="189006" y="464024"/>
                </a:lnTo>
                <a:lnTo>
                  <a:pt x="175359" y="464024"/>
                </a:lnTo>
                <a:lnTo>
                  <a:pt x="144651" y="467436"/>
                </a:lnTo>
                <a:lnTo>
                  <a:pt x="144651" y="487908"/>
                </a:lnTo>
                <a:lnTo>
                  <a:pt x="144651" y="501555"/>
                </a:lnTo>
                <a:lnTo>
                  <a:pt x="120768" y="491320"/>
                </a:lnTo>
                <a:lnTo>
                  <a:pt x="127592" y="539087"/>
                </a:lnTo>
                <a:lnTo>
                  <a:pt x="99266" y="511472"/>
                </a:lnTo>
                <a:lnTo>
                  <a:pt x="62765" y="528851"/>
                </a:lnTo>
                <a:lnTo>
                  <a:pt x="64827" y="509410"/>
                </a:lnTo>
                <a:cubicBezTo>
                  <a:pt x="63690" y="499174"/>
                  <a:pt x="70715" y="486599"/>
                  <a:pt x="66177" y="481084"/>
                </a:cubicBezTo>
                <a:cubicBezTo>
                  <a:pt x="61639" y="475569"/>
                  <a:pt x="39362" y="481559"/>
                  <a:pt x="37602" y="476322"/>
                </a:cubicBezTo>
                <a:cubicBezTo>
                  <a:pt x="35842" y="471085"/>
                  <a:pt x="49614" y="458551"/>
                  <a:pt x="55620" y="449665"/>
                </a:cubicBezTo>
                <a:lnTo>
                  <a:pt x="4762" y="409433"/>
                </a:lnTo>
                <a:lnTo>
                  <a:pt x="34438" y="384199"/>
                </a:lnTo>
                <a:lnTo>
                  <a:pt x="0" y="353100"/>
                </a:lnTo>
                <a:lnTo>
                  <a:pt x="41973" y="325484"/>
                </a:lnTo>
                <a:lnTo>
                  <a:pt x="39200" y="298189"/>
                </a:lnTo>
                <a:lnTo>
                  <a:pt x="49117" y="269543"/>
                </a:lnTo>
                <a:lnTo>
                  <a:pt x="55621" y="260339"/>
                </a:lnTo>
                <a:lnTo>
                  <a:pt x="59353" y="225188"/>
                </a:lnTo>
                <a:lnTo>
                  <a:pt x="39912" y="214952"/>
                </a:lnTo>
                <a:lnTo>
                  <a:pt x="44034" y="194481"/>
                </a:lnTo>
                <a:lnTo>
                  <a:pt x="18800" y="149557"/>
                </a:lnTo>
                <a:lnTo>
                  <a:pt x="50076" y="143372"/>
                </a:lnTo>
                <a:lnTo>
                  <a:pt x="78189" y="148846"/>
                </a:lnTo>
                <a:lnTo>
                  <a:pt x="140101" y="144084"/>
                </a:lnTo>
                <a:lnTo>
                  <a:pt x="161534" y="129796"/>
                </a:lnTo>
                <a:lnTo>
                  <a:pt x="140103" y="108365"/>
                </a:lnTo>
                <a:lnTo>
                  <a:pt x="210651" y="52494"/>
                </a:lnTo>
                <a:cubicBezTo>
                  <a:pt x="233196" y="36738"/>
                  <a:pt x="183177" y="82735"/>
                  <a:pt x="173440" y="86933"/>
                </a:cubicBezTo>
              </a:path>
            </a:pathLst>
          </a:cu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Freihandform: Form 27">
            <a:extLst>
              <a:ext uri="{FF2B5EF4-FFF2-40B4-BE49-F238E27FC236}">
                <a16:creationId xmlns:a16="http://schemas.microsoft.com/office/drawing/2014/main" id="{1165EE34-31A6-4D75-8749-49C9526BDAA6}"/>
              </a:ext>
            </a:extLst>
          </p:cNvPr>
          <p:cNvSpPr/>
          <p:nvPr/>
        </p:nvSpPr>
        <p:spPr bwMode="auto">
          <a:xfrm>
            <a:off x="2972913" y="4851054"/>
            <a:ext cx="555114" cy="539087"/>
          </a:xfrm>
          <a:custGeom>
            <a:avLst/>
            <a:gdLst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27295 w 552734"/>
              <a:gd name="connsiteY79" fmla="*/ 150125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205889 w 552734"/>
              <a:gd name="connsiteY79" fmla="*/ 52494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205889 w 552734"/>
              <a:gd name="connsiteY79" fmla="*/ 52494 h 539087"/>
              <a:gd name="connsiteX80" fmla="*/ 159153 w 552734"/>
              <a:gd name="connsiteY80" fmla="*/ 72646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205889 w 552734"/>
              <a:gd name="connsiteY79" fmla="*/ 52494 h 539087"/>
              <a:gd name="connsiteX80" fmla="*/ 168678 w 552734"/>
              <a:gd name="connsiteY80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104384 w 552734"/>
              <a:gd name="connsiteY79" fmla="*/ 110746 h 539087"/>
              <a:gd name="connsiteX80" fmla="*/ 205889 w 552734"/>
              <a:gd name="connsiteY80" fmla="*/ 52494 h 539087"/>
              <a:gd name="connsiteX81" fmla="*/ 168678 w 552734"/>
              <a:gd name="connsiteY81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135341 w 552734"/>
              <a:gd name="connsiteY79" fmla="*/ 108365 h 539087"/>
              <a:gd name="connsiteX80" fmla="*/ 205889 w 552734"/>
              <a:gd name="connsiteY80" fmla="*/ 52494 h 539087"/>
              <a:gd name="connsiteX81" fmla="*/ 168678 w 552734"/>
              <a:gd name="connsiteY81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63903 w 552734"/>
              <a:gd name="connsiteY79" fmla="*/ 141702 h 539087"/>
              <a:gd name="connsiteX80" fmla="*/ 135341 w 552734"/>
              <a:gd name="connsiteY80" fmla="*/ 108365 h 539087"/>
              <a:gd name="connsiteX81" fmla="*/ 205889 w 552734"/>
              <a:gd name="connsiteY81" fmla="*/ 52494 h 539087"/>
              <a:gd name="connsiteX82" fmla="*/ 168678 w 552734"/>
              <a:gd name="connsiteY82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178203 w 552734"/>
              <a:gd name="connsiteY79" fmla="*/ 127414 h 539087"/>
              <a:gd name="connsiteX80" fmla="*/ 135341 w 552734"/>
              <a:gd name="connsiteY80" fmla="*/ 108365 h 539087"/>
              <a:gd name="connsiteX81" fmla="*/ 205889 w 552734"/>
              <a:gd name="connsiteY81" fmla="*/ 52494 h 539087"/>
              <a:gd name="connsiteX82" fmla="*/ 168678 w 552734"/>
              <a:gd name="connsiteY82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80571 w 552734"/>
              <a:gd name="connsiteY79" fmla="*/ 151227 h 539087"/>
              <a:gd name="connsiteX80" fmla="*/ 178203 w 552734"/>
              <a:gd name="connsiteY80" fmla="*/ 127414 h 539087"/>
              <a:gd name="connsiteX81" fmla="*/ 135341 w 552734"/>
              <a:gd name="connsiteY81" fmla="*/ 108365 h 539087"/>
              <a:gd name="connsiteX82" fmla="*/ 205889 w 552734"/>
              <a:gd name="connsiteY82" fmla="*/ 52494 h 539087"/>
              <a:gd name="connsiteX83" fmla="*/ 168678 w 552734"/>
              <a:gd name="connsiteY83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135339 w 552734"/>
              <a:gd name="connsiteY79" fmla="*/ 148846 h 539087"/>
              <a:gd name="connsiteX80" fmla="*/ 178203 w 552734"/>
              <a:gd name="connsiteY80" fmla="*/ 127414 h 539087"/>
              <a:gd name="connsiteX81" fmla="*/ 135341 w 552734"/>
              <a:gd name="connsiteY81" fmla="*/ 108365 h 539087"/>
              <a:gd name="connsiteX82" fmla="*/ 205889 w 552734"/>
              <a:gd name="connsiteY82" fmla="*/ 52494 h 539087"/>
              <a:gd name="connsiteX83" fmla="*/ 168678 w 552734"/>
              <a:gd name="connsiteY83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240114 w 552734"/>
              <a:gd name="connsiteY79" fmla="*/ 248859 h 539087"/>
              <a:gd name="connsiteX80" fmla="*/ 178203 w 552734"/>
              <a:gd name="connsiteY80" fmla="*/ 127414 h 539087"/>
              <a:gd name="connsiteX81" fmla="*/ 135341 w 552734"/>
              <a:gd name="connsiteY81" fmla="*/ 108365 h 539087"/>
              <a:gd name="connsiteX82" fmla="*/ 205889 w 552734"/>
              <a:gd name="connsiteY82" fmla="*/ 52494 h 539087"/>
              <a:gd name="connsiteX83" fmla="*/ 168678 w 552734"/>
              <a:gd name="connsiteY83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240114 w 552734"/>
              <a:gd name="connsiteY79" fmla="*/ 248859 h 539087"/>
              <a:gd name="connsiteX80" fmla="*/ 147247 w 552734"/>
              <a:gd name="connsiteY80" fmla="*/ 134558 h 539087"/>
              <a:gd name="connsiteX81" fmla="*/ 135341 w 552734"/>
              <a:gd name="connsiteY81" fmla="*/ 108365 h 539087"/>
              <a:gd name="connsiteX82" fmla="*/ 205889 w 552734"/>
              <a:gd name="connsiteY82" fmla="*/ 52494 h 539087"/>
              <a:gd name="connsiteX83" fmla="*/ 168678 w 552734"/>
              <a:gd name="connsiteY83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240114 w 552734"/>
              <a:gd name="connsiteY79" fmla="*/ 248859 h 539087"/>
              <a:gd name="connsiteX80" fmla="*/ 156772 w 552734"/>
              <a:gd name="connsiteY80" fmla="*/ 129796 h 539087"/>
              <a:gd name="connsiteX81" fmla="*/ 135341 w 552734"/>
              <a:gd name="connsiteY81" fmla="*/ 108365 h 539087"/>
              <a:gd name="connsiteX82" fmla="*/ 205889 w 552734"/>
              <a:gd name="connsiteY82" fmla="*/ 52494 h 539087"/>
              <a:gd name="connsiteX83" fmla="*/ 168678 w 552734"/>
              <a:gd name="connsiteY83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135339 w 552734"/>
              <a:gd name="connsiteY79" fmla="*/ 144084 h 539087"/>
              <a:gd name="connsiteX80" fmla="*/ 156772 w 552734"/>
              <a:gd name="connsiteY80" fmla="*/ 129796 h 539087"/>
              <a:gd name="connsiteX81" fmla="*/ 135341 w 552734"/>
              <a:gd name="connsiteY81" fmla="*/ 108365 h 539087"/>
              <a:gd name="connsiteX82" fmla="*/ 205889 w 552734"/>
              <a:gd name="connsiteY82" fmla="*/ 52494 h 539087"/>
              <a:gd name="connsiteX83" fmla="*/ 168678 w 552734"/>
              <a:gd name="connsiteY83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61521 w 552734"/>
              <a:gd name="connsiteY79" fmla="*/ 158371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34190 w 552734"/>
              <a:gd name="connsiteY66" fmla="*/ 442521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34190 w 552734"/>
              <a:gd name="connsiteY66" fmla="*/ 442521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0065 w 552734"/>
              <a:gd name="connsiteY63" fmla="*/ 509410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0065 w 552734"/>
              <a:gd name="connsiteY63" fmla="*/ 509410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202654 w 552734"/>
              <a:gd name="connsiteY53" fmla="*/ 455139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0065 w 552734"/>
              <a:gd name="connsiteY63" fmla="*/ 509410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24774 w 552734"/>
              <a:gd name="connsiteY47" fmla="*/ 419988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202654 w 552734"/>
              <a:gd name="connsiteY53" fmla="*/ 455139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0065 w 552734"/>
              <a:gd name="connsiteY63" fmla="*/ 509410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6900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24774 w 552734"/>
              <a:gd name="connsiteY47" fmla="*/ 419988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202654 w 552734"/>
              <a:gd name="connsiteY53" fmla="*/ 455139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0065 w 552734"/>
              <a:gd name="connsiteY63" fmla="*/ 509410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8637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6900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24774 w 552734"/>
              <a:gd name="connsiteY47" fmla="*/ 419988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202654 w 552734"/>
              <a:gd name="connsiteY53" fmla="*/ 455139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0065 w 552734"/>
              <a:gd name="connsiteY63" fmla="*/ 509410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8637 w 552734"/>
              <a:gd name="connsiteY37" fmla="*/ 310487 h 539087"/>
              <a:gd name="connsiteX38" fmla="*/ 439110 w 552734"/>
              <a:gd name="connsiteY38" fmla="*/ 312228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6900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24774 w 552734"/>
              <a:gd name="connsiteY47" fmla="*/ 419988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202654 w 552734"/>
              <a:gd name="connsiteY53" fmla="*/ 455139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0065 w 552734"/>
              <a:gd name="connsiteY63" fmla="*/ 509410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8637 w 552734"/>
              <a:gd name="connsiteY37" fmla="*/ 310487 h 539087"/>
              <a:gd name="connsiteX38" fmla="*/ 436729 w 552734"/>
              <a:gd name="connsiteY38" fmla="*/ 321753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6900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24774 w 552734"/>
              <a:gd name="connsiteY47" fmla="*/ 419988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202654 w 552734"/>
              <a:gd name="connsiteY53" fmla="*/ 455139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0065 w 552734"/>
              <a:gd name="connsiteY63" fmla="*/ 509410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81402 w 552734"/>
              <a:gd name="connsiteY33" fmla="*/ 245340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8637 w 552734"/>
              <a:gd name="connsiteY37" fmla="*/ 310487 h 539087"/>
              <a:gd name="connsiteX38" fmla="*/ 436729 w 552734"/>
              <a:gd name="connsiteY38" fmla="*/ 321753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6900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24774 w 552734"/>
              <a:gd name="connsiteY47" fmla="*/ 419988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202654 w 552734"/>
              <a:gd name="connsiteY53" fmla="*/ 455139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0065 w 552734"/>
              <a:gd name="connsiteY63" fmla="*/ 509410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5299 h 539087"/>
              <a:gd name="connsiteX14" fmla="*/ 402609 w 550352"/>
              <a:gd name="connsiteY14" fmla="*/ 44355 h 539087"/>
              <a:gd name="connsiteX15" fmla="*/ 375313 w 550352"/>
              <a:gd name="connsiteY15" fmla="*/ 27296 h 539087"/>
              <a:gd name="connsiteX16" fmla="*/ 426492 w 550352"/>
              <a:gd name="connsiteY16" fmla="*/ 0 h 539087"/>
              <a:gd name="connsiteX17" fmla="*/ 443552 w 550352"/>
              <a:gd name="connsiteY17" fmla="*/ 34120 h 539087"/>
              <a:gd name="connsiteX18" fmla="*/ 470847 w 550352"/>
              <a:gd name="connsiteY18" fmla="*/ 34120 h 539087"/>
              <a:gd name="connsiteX19" fmla="*/ 504967 w 550352"/>
              <a:gd name="connsiteY19" fmla="*/ 10236 h 539087"/>
              <a:gd name="connsiteX20" fmla="*/ 504967 w 550352"/>
              <a:gd name="connsiteY20" fmla="*/ 37531 h 539087"/>
              <a:gd name="connsiteX21" fmla="*/ 477671 w 550352"/>
              <a:gd name="connsiteY21" fmla="*/ 58003 h 539087"/>
              <a:gd name="connsiteX22" fmla="*/ 487907 w 550352"/>
              <a:gd name="connsiteY22" fmla="*/ 85299 h 539087"/>
              <a:gd name="connsiteX23" fmla="*/ 487907 w 550352"/>
              <a:gd name="connsiteY23" fmla="*/ 98946 h 539087"/>
              <a:gd name="connsiteX24" fmla="*/ 508379 w 550352"/>
              <a:gd name="connsiteY24" fmla="*/ 122830 h 539087"/>
              <a:gd name="connsiteX25" fmla="*/ 522027 w 550352"/>
              <a:gd name="connsiteY25" fmla="*/ 143302 h 539087"/>
              <a:gd name="connsiteX26" fmla="*/ 522027 w 550352"/>
              <a:gd name="connsiteY26" fmla="*/ 143302 h 539087"/>
              <a:gd name="connsiteX27" fmla="*/ 550352 w 550352"/>
              <a:gd name="connsiteY27" fmla="*/ 183534 h 539087"/>
              <a:gd name="connsiteX28" fmla="*/ 542498 w 550352"/>
              <a:gd name="connsiteY28" fmla="*/ 204717 h 539087"/>
              <a:gd name="connsiteX29" fmla="*/ 525439 w 550352"/>
              <a:gd name="connsiteY29" fmla="*/ 249072 h 539087"/>
              <a:gd name="connsiteX30" fmla="*/ 511791 w 550352"/>
              <a:gd name="connsiteY30" fmla="*/ 266131 h 539087"/>
              <a:gd name="connsiteX31" fmla="*/ 498143 w 550352"/>
              <a:gd name="connsiteY31" fmla="*/ 272955 h 539087"/>
              <a:gd name="connsiteX32" fmla="*/ 484495 w 550352"/>
              <a:gd name="connsiteY32" fmla="*/ 259308 h 539087"/>
              <a:gd name="connsiteX33" fmla="*/ 481402 w 550352"/>
              <a:gd name="connsiteY33" fmla="*/ 245340 h 539087"/>
              <a:gd name="connsiteX34" fmla="*/ 464024 w 550352"/>
              <a:gd name="connsiteY34" fmla="*/ 259308 h 539087"/>
              <a:gd name="connsiteX35" fmla="*/ 464024 w 550352"/>
              <a:gd name="connsiteY35" fmla="*/ 283191 h 539087"/>
              <a:gd name="connsiteX36" fmla="*/ 429904 w 550352"/>
              <a:gd name="connsiteY36" fmla="*/ 286603 h 539087"/>
              <a:gd name="connsiteX37" fmla="*/ 418637 w 550352"/>
              <a:gd name="connsiteY37" fmla="*/ 310487 h 539087"/>
              <a:gd name="connsiteX38" fmla="*/ 436729 w 550352"/>
              <a:gd name="connsiteY38" fmla="*/ 321753 h 539087"/>
              <a:gd name="connsiteX39" fmla="*/ 440140 w 550352"/>
              <a:gd name="connsiteY39" fmla="*/ 354842 h 539087"/>
              <a:gd name="connsiteX40" fmla="*/ 395785 w 550352"/>
              <a:gd name="connsiteY40" fmla="*/ 351430 h 539087"/>
              <a:gd name="connsiteX41" fmla="*/ 395785 w 550352"/>
              <a:gd name="connsiteY41" fmla="*/ 378725 h 539087"/>
              <a:gd name="connsiteX42" fmla="*/ 386900 w 550352"/>
              <a:gd name="connsiteY42" fmla="*/ 399197 h 539087"/>
              <a:gd name="connsiteX43" fmla="*/ 351430 w 550352"/>
              <a:gd name="connsiteY43" fmla="*/ 406021 h 539087"/>
              <a:gd name="connsiteX44" fmla="*/ 344606 w 550352"/>
              <a:gd name="connsiteY44" fmla="*/ 433317 h 539087"/>
              <a:gd name="connsiteX45" fmla="*/ 341194 w 550352"/>
              <a:gd name="connsiteY45" fmla="*/ 450376 h 539087"/>
              <a:gd name="connsiteX46" fmla="*/ 310486 w 550352"/>
              <a:gd name="connsiteY46" fmla="*/ 433317 h 539087"/>
              <a:gd name="connsiteX47" fmla="*/ 324774 w 550352"/>
              <a:gd name="connsiteY47" fmla="*/ 419988 h 539087"/>
              <a:gd name="connsiteX48" fmla="*/ 286603 w 550352"/>
              <a:gd name="connsiteY48" fmla="*/ 385549 h 539087"/>
              <a:gd name="connsiteX49" fmla="*/ 283191 w 550352"/>
              <a:gd name="connsiteY49" fmla="*/ 406021 h 539087"/>
              <a:gd name="connsiteX50" fmla="*/ 259307 w 550352"/>
              <a:gd name="connsiteY50" fmla="*/ 426493 h 539087"/>
              <a:gd name="connsiteX51" fmla="*/ 238836 w 550352"/>
              <a:gd name="connsiteY51" fmla="*/ 433317 h 539087"/>
              <a:gd name="connsiteX52" fmla="*/ 221776 w 550352"/>
              <a:gd name="connsiteY52" fmla="*/ 440140 h 539087"/>
              <a:gd name="connsiteX53" fmla="*/ 202654 w 550352"/>
              <a:gd name="connsiteY53" fmla="*/ 455139 h 539087"/>
              <a:gd name="connsiteX54" fmla="*/ 184244 w 550352"/>
              <a:gd name="connsiteY54" fmla="*/ 464024 h 539087"/>
              <a:gd name="connsiteX55" fmla="*/ 170597 w 550352"/>
              <a:gd name="connsiteY55" fmla="*/ 464024 h 539087"/>
              <a:gd name="connsiteX56" fmla="*/ 139889 w 550352"/>
              <a:gd name="connsiteY56" fmla="*/ 467436 h 539087"/>
              <a:gd name="connsiteX57" fmla="*/ 139889 w 550352"/>
              <a:gd name="connsiteY57" fmla="*/ 487908 h 539087"/>
              <a:gd name="connsiteX58" fmla="*/ 139889 w 550352"/>
              <a:gd name="connsiteY58" fmla="*/ 501555 h 539087"/>
              <a:gd name="connsiteX59" fmla="*/ 116006 w 550352"/>
              <a:gd name="connsiteY59" fmla="*/ 491320 h 539087"/>
              <a:gd name="connsiteX60" fmla="*/ 122830 w 550352"/>
              <a:gd name="connsiteY60" fmla="*/ 539087 h 539087"/>
              <a:gd name="connsiteX61" fmla="*/ 94504 w 550352"/>
              <a:gd name="connsiteY61" fmla="*/ 511472 h 539087"/>
              <a:gd name="connsiteX62" fmla="*/ 58003 w 550352"/>
              <a:gd name="connsiteY62" fmla="*/ 528851 h 539087"/>
              <a:gd name="connsiteX63" fmla="*/ 60065 w 550352"/>
              <a:gd name="connsiteY63" fmla="*/ 509410 h 539087"/>
              <a:gd name="connsiteX64" fmla="*/ 61415 w 550352"/>
              <a:gd name="connsiteY64" fmla="*/ 481084 h 539087"/>
              <a:gd name="connsiteX65" fmla="*/ 32840 w 550352"/>
              <a:gd name="connsiteY65" fmla="*/ 476322 h 539087"/>
              <a:gd name="connsiteX66" fmla="*/ 50858 w 550352"/>
              <a:gd name="connsiteY66" fmla="*/ 449665 h 539087"/>
              <a:gd name="connsiteX67" fmla="*/ 0 w 550352"/>
              <a:gd name="connsiteY67" fmla="*/ 409433 h 539087"/>
              <a:gd name="connsiteX68" fmla="*/ 29676 w 550352"/>
              <a:gd name="connsiteY68" fmla="*/ 384199 h 539087"/>
              <a:gd name="connsiteX69" fmla="*/ 0 w 550352"/>
              <a:gd name="connsiteY69" fmla="*/ 355481 h 539087"/>
              <a:gd name="connsiteX70" fmla="*/ 44355 w 550352"/>
              <a:gd name="connsiteY70" fmla="*/ 320722 h 539087"/>
              <a:gd name="connsiteX71" fmla="*/ 39201 w 550352"/>
              <a:gd name="connsiteY71" fmla="*/ 298189 h 539087"/>
              <a:gd name="connsiteX72" fmla="*/ 44355 w 550352"/>
              <a:gd name="connsiteY72" fmla="*/ 269543 h 539087"/>
              <a:gd name="connsiteX73" fmla="*/ 50859 w 550352"/>
              <a:gd name="connsiteY73" fmla="*/ 260339 h 539087"/>
              <a:gd name="connsiteX74" fmla="*/ 54591 w 550352"/>
              <a:gd name="connsiteY74" fmla="*/ 225188 h 539087"/>
              <a:gd name="connsiteX75" fmla="*/ 35150 w 550352"/>
              <a:gd name="connsiteY75" fmla="*/ 214952 h 539087"/>
              <a:gd name="connsiteX76" fmla="*/ 39272 w 550352"/>
              <a:gd name="connsiteY76" fmla="*/ 194481 h 539087"/>
              <a:gd name="connsiteX77" fmla="*/ 14038 w 550352"/>
              <a:gd name="connsiteY77" fmla="*/ 149557 h 539087"/>
              <a:gd name="connsiteX78" fmla="*/ 45314 w 550352"/>
              <a:gd name="connsiteY78" fmla="*/ 143372 h 539087"/>
              <a:gd name="connsiteX79" fmla="*/ 73427 w 550352"/>
              <a:gd name="connsiteY79" fmla="*/ 148846 h 539087"/>
              <a:gd name="connsiteX80" fmla="*/ 135339 w 550352"/>
              <a:gd name="connsiteY80" fmla="*/ 144084 h 539087"/>
              <a:gd name="connsiteX81" fmla="*/ 156772 w 550352"/>
              <a:gd name="connsiteY81" fmla="*/ 129796 h 539087"/>
              <a:gd name="connsiteX82" fmla="*/ 135341 w 550352"/>
              <a:gd name="connsiteY82" fmla="*/ 108365 h 539087"/>
              <a:gd name="connsiteX83" fmla="*/ 205889 w 550352"/>
              <a:gd name="connsiteY83" fmla="*/ 52494 h 539087"/>
              <a:gd name="connsiteX84" fmla="*/ 168678 w 550352"/>
              <a:gd name="connsiteY84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5299 h 539087"/>
              <a:gd name="connsiteX14" fmla="*/ 402609 w 550352"/>
              <a:gd name="connsiteY14" fmla="*/ 44355 h 539087"/>
              <a:gd name="connsiteX15" fmla="*/ 375313 w 550352"/>
              <a:gd name="connsiteY15" fmla="*/ 27296 h 539087"/>
              <a:gd name="connsiteX16" fmla="*/ 426492 w 550352"/>
              <a:gd name="connsiteY16" fmla="*/ 0 h 539087"/>
              <a:gd name="connsiteX17" fmla="*/ 443552 w 550352"/>
              <a:gd name="connsiteY17" fmla="*/ 34120 h 539087"/>
              <a:gd name="connsiteX18" fmla="*/ 470847 w 550352"/>
              <a:gd name="connsiteY18" fmla="*/ 34120 h 539087"/>
              <a:gd name="connsiteX19" fmla="*/ 504967 w 550352"/>
              <a:gd name="connsiteY19" fmla="*/ 10236 h 539087"/>
              <a:gd name="connsiteX20" fmla="*/ 504967 w 550352"/>
              <a:gd name="connsiteY20" fmla="*/ 37531 h 539087"/>
              <a:gd name="connsiteX21" fmla="*/ 477671 w 550352"/>
              <a:gd name="connsiteY21" fmla="*/ 58003 h 539087"/>
              <a:gd name="connsiteX22" fmla="*/ 487907 w 550352"/>
              <a:gd name="connsiteY22" fmla="*/ 85299 h 539087"/>
              <a:gd name="connsiteX23" fmla="*/ 502194 w 550352"/>
              <a:gd name="connsiteY23" fmla="*/ 101327 h 539087"/>
              <a:gd name="connsiteX24" fmla="*/ 508379 w 550352"/>
              <a:gd name="connsiteY24" fmla="*/ 122830 h 539087"/>
              <a:gd name="connsiteX25" fmla="*/ 522027 w 550352"/>
              <a:gd name="connsiteY25" fmla="*/ 143302 h 539087"/>
              <a:gd name="connsiteX26" fmla="*/ 522027 w 550352"/>
              <a:gd name="connsiteY26" fmla="*/ 143302 h 539087"/>
              <a:gd name="connsiteX27" fmla="*/ 550352 w 550352"/>
              <a:gd name="connsiteY27" fmla="*/ 183534 h 539087"/>
              <a:gd name="connsiteX28" fmla="*/ 542498 w 550352"/>
              <a:gd name="connsiteY28" fmla="*/ 204717 h 539087"/>
              <a:gd name="connsiteX29" fmla="*/ 525439 w 550352"/>
              <a:gd name="connsiteY29" fmla="*/ 249072 h 539087"/>
              <a:gd name="connsiteX30" fmla="*/ 511791 w 550352"/>
              <a:gd name="connsiteY30" fmla="*/ 266131 h 539087"/>
              <a:gd name="connsiteX31" fmla="*/ 498143 w 550352"/>
              <a:gd name="connsiteY31" fmla="*/ 272955 h 539087"/>
              <a:gd name="connsiteX32" fmla="*/ 484495 w 550352"/>
              <a:gd name="connsiteY32" fmla="*/ 259308 h 539087"/>
              <a:gd name="connsiteX33" fmla="*/ 481402 w 550352"/>
              <a:gd name="connsiteY33" fmla="*/ 245340 h 539087"/>
              <a:gd name="connsiteX34" fmla="*/ 464024 w 550352"/>
              <a:gd name="connsiteY34" fmla="*/ 259308 h 539087"/>
              <a:gd name="connsiteX35" fmla="*/ 464024 w 550352"/>
              <a:gd name="connsiteY35" fmla="*/ 283191 h 539087"/>
              <a:gd name="connsiteX36" fmla="*/ 429904 w 550352"/>
              <a:gd name="connsiteY36" fmla="*/ 286603 h 539087"/>
              <a:gd name="connsiteX37" fmla="*/ 418637 w 550352"/>
              <a:gd name="connsiteY37" fmla="*/ 310487 h 539087"/>
              <a:gd name="connsiteX38" fmla="*/ 436729 w 550352"/>
              <a:gd name="connsiteY38" fmla="*/ 321753 h 539087"/>
              <a:gd name="connsiteX39" fmla="*/ 440140 w 550352"/>
              <a:gd name="connsiteY39" fmla="*/ 354842 h 539087"/>
              <a:gd name="connsiteX40" fmla="*/ 395785 w 550352"/>
              <a:gd name="connsiteY40" fmla="*/ 351430 h 539087"/>
              <a:gd name="connsiteX41" fmla="*/ 395785 w 550352"/>
              <a:gd name="connsiteY41" fmla="*/ 378725 h 539087"/>
              <a:gd name="connsiteX42" fmla="*/ 386900 w 550352"/>
              <a:gd name="connsiteY42" fmla="*/ 399197 h 539087"/>
              <a:gd name="connsiteX43" fmla="*/ 351430 w 550352"/>
              <a:gd name="connsiteY43" fmla="*/ 406021 h 539087"/>
              <a:gd name="connsiteX44" fmla="*/ 344606 w 550352"/>
              <a:gd name="connsiteY44" fmla="*/ 433317 h 539087"/>
              <a:gd name="connsiteX45" fmla="*/ 341194 w 550352"/>
              <a:gd name="connsiteY45" fmla="*/ 450376 h 539087"/>
              <a:gd name="connsiteX46" fmla="*/ 310486 w 550352"/>
              <a:gd name="connsiteY46" fmla="*/ 433317 h 539087"/>
              <a:gd name="connsiteX47" fmla="*/ 324774 w 550352"/>
              <a:gd name="connsiteY47" fmla="*/ 419988 h 539087"/>
              <a:gd name="connsiteX48" fmla="*/ 286603 w 550352"/>
              <a:gd name="connsiteY48" fmla="*/ 385549 h 539087"/>
              <a:gd name="connsiteX49" fmla="*/ 283191 w 550352"/>
              <a:gd name="connsiteY49" fmla="*/ 406021 h 539087"/>
              <a:gd name="connsiteX50" fmla="*/ 259307 w 550352"/>
              <a:gd name="connsiteY50" fmla="*/ 426493 h 539087"/>
              <a:gd name="connsiteX51" fmla="*/ 238836 w 550352"/>
              <a:gd name="connsiteY51" fmla="*/ 433317 h 539087"/>
              <a:gd name="connsiteX52" fmla="*/ 221776 w 550352"/>
              <a:gd name="connsiteY52" fmla="*/ 440140 h 539087"/>
              <a:gd name="connsiteX53" fmla="*/ 202654 w 550352"/>
              <a:gd name="connsiteY53" fmla="*/ 455139 h 539087"/>
              <a:gd name="connsiteX54" fmla="*/ 184244 w 550352"/>
              <a:gd name="connsiteY54" fmla="*/ 464024 h 539087"/>
              <a:gd name="connsiteX55" fmla="*/ 170597 w 550352"/>
              <a:gd name="connsiteY55" fmla="*/ 464024 h 539087"/>
              <a:gd name="connsiteX56" fmla="*/ 139889 w 550352"/>
              <a:gd name="connsiteY56" fmla="*/ 467436 h 539087"/>
              <a:gd name="connsiteX57" fmla="*/ 139889 w 550352"/>
              <a:gd name="connsiteY57" fmla="*/ 487908 h 539087"/>
              <a:gd name="connsiteX58" fmla="*/ 139889 w 550352"/>
              <a:gd name="connsiteY58" fmla="*/ 501555 h 539087"/>
              <a:gd name="connsiteX59" fmla="*/ 116006 w 550352"/>
              <a:gd name="connsiteY59" fmla="*/ 491320 h 539087"/>
              <a:gd name="connsiteX60" fmla="*/ 122830 w 550352"/>
              <a:gd name="connsiteY60" fmla="*/ 539087 h 539087"/>
              <a:gd name="connsiteX61" fmla="*/ 94504 w 550352"/>
              <a:gd name="connsiteY61" fmla="*/ 511472 h 539087"/>
              <a:gd name="connsiteX62" fmla="*/ 58003 w 550352"/>
              <a:gd name="connsiteY62" fmla="*/ 528851 h 539087"/>
              <a:gd name="connsiteX63" fmla="*/ 60065 w 550352"/>
              <a:gd name="connsiteY63" fmla="*/ 509410 h 539087"/>
              <a:gd name="connsiteX64" fmla="*/ 61415 w 550352"/>
              <a:gd name="connsiteY64" fmla="*/ 481084 h 539087"/>
              <a:gd name="connsiteX65" fmla="*/ 32840 w 550352"/>
              <a:gd name="connsiteY65" fmla="*/ 476322 h 539087"/>
              <a:gd name="connsiteX66" fmla="*/ 50858 w 550352"/>
              <a:gd name="connsiteY66" fmla="*/ 449665 h 539087"/>
              <a:gd name="connsiteX67" fmla="*/ 0 w 550352"/>
              <a:gd name="connsiteY67" fmla="*/ 409433 h 539087"/>
              <a:gd name="connsiteX68" fmla="*/ 29676 w 550352"/>
              <a:gd name="connsiteY68" fmla="*/ 384199 h 539087"/>
              <a:gd name="connsiteX69" fmla="*/ 0 w 550352"/>
              <a:gd name="connsiteY69" fmla="*/ 355481 h 539087"/>
              <a:gd name="connsiteX70" fmla="*/ 44355 w 550352"/>
              <a:gd name="connsiteY70" fmla="*/ 320722 h 539087"/>
              <a:gd name="connsiteX71" fmla="*/ 39201 w 550352"/>
              <a:gd name="connsiteY71" fmla="*/ 298189 h 539087"/>
              <a:gd name="connsiteX72" fmla="*/ 44355 w 550352"/>
              <a:gd name="connsiteY72" fmla="*/ 269543 h 539087"/>
              <a:gd name="connsiteX73" fmla="*/ 50859 w 550352"/>
              <a:gd name="connsiteY73" fmla="*/ 260339 h 539087"/>
              <a:gd name="connsiteX74" fmla="*/ 54591 w 550352"/>
              <a:gd name="connsiteY74" fmla="*/ 225188 h 539087"/>
              <a:gd name="connsiteX75" fmla="*/ 35150 w 550352"/>
              <a:gd name="connsiteY75" fmla="*/ 214952 h 539087"/>
              <a:gd name="connsiteX76" fmla="*/ 39272 w 550352"/>
              <a:gd name="connsiteY76" fmla="*/ 194481 h 539087"/>
              <a:gd name="connsiteX77" fmla="*/ 14038 w 550352"/>
              <a:gd name="connsiteY77" fmla="*/ 149557 h 539087"/>
              <a:gd name="connsiteX78" fmla="*/ 45314 w 550352"/>
              <a:gd name="connsiteY78" fmla="*/ 143372 h 539087"/>
              <a:gd name="connsiteX79" fmla="*/ 73427 w 550352"/>
              <a:gd name="connsiteY79" fmla="*/ 148846 h 539087"/>
              <a:gd name="connsiteX80" fmla="*/ 135339 w 550352"/>
              <a:gd name="connsiteY80" fmla="*/ 144084 h 539087"/>
              <a:gd name="connsiteX81" fmla="*/ 156772 w 550352"/>
              <a:gd name="connsiteY81" fmla="*/ 129796 h 539087"/>
              <a:gd name="connsiteX82" fmla="*/ 135341 w 550352"/>
              <a:gd name="connsiteY82" fmla="*/ 108365 h 539087"/>
              <a:gd name="connsiteX83" fmla="*/ 205889 w 550352"/>
              <a:gd name="connsiteY83" fmla="*/ 52494 h 539087"/>
              <a:gd name="connsiteX84" fmla="*/ 168678 w 550352"/>
              <a:gd name="connsiteY84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5299 h 539087"/>
              <a:gd name="connsiteX14" fmla="*/ 402609 w 550352"/>
              <a:gd name="connsiteY14" fmla="*/ 44355 h 539087"/>
              <a:gd name="connsiteX15" fmla="*/ 375313 w 550352"/>
              <a:gd name="connsiteY15" fmla="*/ 27296 h 539087"/>
              <a:gd name="connsiteX16" fmla="*/ 426492 w 550352"/>
              <a:gd name="connsiteY16" fmla="*/ 0 h 539087"/>
              <a:gd name="connsiteX17" fmla="*/ 443552 w 550352"/>
              <a:gd name="connsiteY17" fmla="*/ 34120 h 539087"/>
              <a:gd name="connsiteX18" fmla="*/ 470847 w 550352"/>
              <a:gd name="connsiteY18" fmla="*/ 34120 h 539087"/>
              <a:gd name="connsiteX19" fmla="*/ 495442 w 550352"/>
              <a:gd name="connsiteY19" fmla="*/ 10236 h 539087"/>
              <a:gd name="connsiteX20" fmla="*/ 504967 w 550352"/>
              <a:gd name="connsiteY20" fmla="*/ 37531 h 539087"/>
              <a:gd name="connsiteX21" fmla="*/ 477671 w 550352"/>
              <a:gd name="connsiteY21" fmla="*/ 58003 h 539087"/>
              <a:gd name="connsiteX22" fmla="*/ 487907 w 550352"/>
              <a:gd name="connsiteY22" fmla="*/ 85299 h 539087"/>
              <a:gd name="connsiteX23" fmla="*/ 502194 w 550352"/>
              <a:gd name="connsiteY23" fmla="*/ 101327 h 539087"/>
              <a:gd name="connsiteX24" fmla="*/ 508379 w 550352"/>
              <a:gd name="connsiteY24" fmla="*/ 122830 h 539087"/>
              <a:gd name="connsiteX25" fmla="*/ 522027 w 550352"/>
              <a:gd name="connsiteY25" fmla="*/ 143302 h 539087"/>
              <a:gd name="connsiteX26" fmla="*/ 522027 w 550352"/>
              <a:gd name="connsiteY26" fmla="*/ 143302 h 539087"/>
              <a:gd name="connsiteX27" fmla="*/ 550352 w 550352"/>
              <a:gd name="connsiteY27" fmla="*/ 183534 h 539087"/>
              <a:gd name="connsiteX28" fmla="*/ 542498 w 550352"/>
              <a:gd name="connsiteY28" fmla="*/ 204717 h 539087"/>
              <a:gd name="connsiteX29" fmla="*/ 525439 w 550352"/>
              <a:gd name="connsiteY29" fmla="*/ 249072 h 539087"/>
              <a:gd name="connsiteX30" fmla="*/ 511791 w 550352"/>
              <a:gd name="connsiteY30" fmla="*/ 266131 h 539087"/>
              <a:gd name="connsiteX31" fmla="*/ 498143 w 550352"/>
              <a:gd name="connsiteY31" fmla="*/ 272955 h 539087"/>
              <a:gd name="connsiteX32" fmla="*/ 484495 w 550352"/>
              <a:gd name="connsiteY32" fmla="*/ 259308 h 539087"/>
              <a:gd name="connsiteX33" fmla="*/ 481402 w 550352"/>
              <a:gd name="connsiteY33" fmla="*/ 245340 h 539087"/>
              <a:gd name="connsiteX34" fmla="*/ 464024 w 550352"/>
              <a:gd name="connsiteY34" fmla="*/ 259308 h 539087"/>
              <a:gd name="connsiteX35" fmla="*/ 464024 w 550352"/>
              <a:gd name="connsiteY35" fmla="*/ 283191 h 539087"/>
              <a:gd name="connsiteX36" fmla="*/ 429904 w 550352"/>
              <a:gd name="connsiteY36" fmla="*/ 286603 h 539087"/>
              <a:gd name="connsiteX37" fmla="*/ 418637 w 550352"/>
              <a:gd name="connsiteY37" fmla="*/ 310487 h 539087"/>
              <a:gd name="connsiteX38" fmla="*/ 436729 w 550352"/>
              <a:gd name="connsiteY38" fmla="*/ 321753 h 539087"/>
              <a:gd name="connsiteX39" fmla="*/ 440140 w 550352"/>
              <a:gd name="connsiteY39" fmla="*/ 354842 h 539087"/>
              <a:gd name="connsiteX40" fmla="*/ 395785 w 550352"/>
              <a:gd name="connsiteY40" fmla="*/ 351430 h 539087"/>
              <a:gd name="connsiteX41" fmla="*/ 395785 w 550352"/>
              <a:gd name="connsiteY41" fmla="*/ 378725 h 539087"/>
              <a:gd name="connsiteX42" fmla="*/ 386900 w 550352"/>
              <a:gd name="connsiteY42" fmla="*/ 399197 h 539087"/>
              <a:gd name="connsiteX43" fmla="*/ 351430 w 550352"/>
              <a:gd name="connsiteY43" fmla="*/ 406021 h 539087"/>
              <a:gd name="connsiteX44" fmla="*/ 344606 w 550352"/>
              <a:gd name="connsiteY44" fmla="*/ 433317 h 539087"/>
              <a:gd name="connsiteX45" fmla="*/ 341194 w 550352"/>
              <a:gd name="connsiteY45" fmla="*/ 450376 h 539087"/>
              <a:gd name="connsiteX46" fmla="*/ 310486 w 550352"/>
              <a:gd name="connsiteY46" fmla="*/ 433317 h 539087"/>
              <a:gd name="connsiteX47" fmla="*/ 324774 w 550352"/>
              <a:gd name="connsiteY47" fmla="*/ 419988 h 539087"/>
              <a:gd name="connsiteX48" fmla="*/ 286603 w 550352"/>
              <a:gd name="connsiteY48" fmla="*/ 385549 h 539087"/>
              <a:gd name="connsiteX49" fmla="*/ 283191 w 550352"/>
              <a:gd name="connsiteY49" fmla="*/ 406021 h 539087"/>
              <a:gd name="connsiteX50" fmla="*/ 259307 w 550352"/>
              <a:gd name="connsiteY50" fmla="*/ 426493 h 539087"/>
              <a:gd name="connsiteX51" fmla="*/ 238836 w 550352"/>
              <a:gd name="connsiteY51" fmla="*/ 433317 h 539087"/>
              <a:gd name="connsiteX52" fmla="*/ 221776 w 550352"/>
              <a:gd name="connsiteY52" fmla="*/ 440140 h 539087"/>
              <a:gd name="connsiteX53" fmla="*/ 202654 w 550352"/>
              <a:gd name="connsiteY53" fmla="*/ 455139 h 539087"/>
              <a:gd name="connsiteX54" fmla="*/ 184244 w 550352"/>
              <a:gd name="connsiteY54" fmla="*/ 464024 h 539087"/>
              <a:gd name="connsiteX55" fmla="*/ 170597 w 550352"/>
              <a:gd name="connsiteY55" fmla="*/ 464024 h 539087"/>
              <a:gd name="connsiteX56" fmla="*/ 139889 w 550352"/>
              <a:gd name="connsiteY56" fmla="*/ 467436 h 539087"/>
              <a:gd name="connsiteX57" fmla="*/ 139889 w 550352"/>
              <a:gd name="connsiteY57" fmla="*/ 487908 h 539087"/>
              <a:gd name="connsiteX58" fmla="*/ 139889 w 550352"/>
              <a:gd name="connsiteY58" fmla="*/ 501555 h 539087"/>
              <a:gd name="connsiteX59" fmla="*/ 116006 w 550352"/>
              <a:gd name="connsiteY59" fmla="*/ 491320 h 539087"/>
              <a:gd name="connsiteX60" fmla="*/ 122830 w 550352"/>
              <a:gd name="connsiteY60" fmla="*/ 539087 h 539087"/>
              <a:gd name="connsiteX61" fmla="*/ 94504 w 550352"/>
              <a:gd name="connsiteY61" fmla="*/ 511472 h 539087"/>
              <a:gd name="connsiteX62" fmla="*/ 58003 w 550352"/>
              <a:gd name="connsiteY62" fmla="*/ 528851 h 539087"/>
              <a:gd name="connsiteX63" fmla="*/ 60065 w 550352"/>
              <a:gd name="connsiteY63" fmla="*/ 509410 h 539087"/>
              <a:gd name="connsiteX64" fmla="*/ 61415 w 550352"/>
              <a:gd name="connsiteY64" fmla="*/ 481084 h 539087"/>
              <a:gd name="connsiteX65" fmla="*/ 32840 w 550352"/>
              <a:gd name="connsiteY65" fmla="*/ 476322 h 539087"/>
              <a:gd name="connsiteX66" fmla="*/ 50858 w 550352"/>
              <a:gd name="connsiteY66" fmla="*/ 449665 h 539087"/>
              <a:gd name="connsiteX67" fmla="*/ 0 w 550352"/>
              <a:gd name="connsiteY67" fmla="*/ 409433 h 539087"/>
              <a:gd name="connsiteX68" fmla="*/ 29676 w 550352"/>
              <a:gd name="connsiteY68" fmla="*/ 384199 h 539087"/>
              <a:gd name="connsiteX69" fmla="*/ 0 w 550352"/>
              <a:gd name="connsiteY69" fmla="*/ 355481 h 539087"/>
              <a:gd name="connsiteX70" fmla="*/ 44355 w 550352"/>
              <a:gd name="connsiteY70" fmla="*/ 320722 h 539087"/>
              <a:gd name="connsiteX71" fmla="*/ 39201 w 550352"/>
              <a:gd name="connsiteY71" fmla="*/ 298189 h 539087"/>
              <a:gd name="connsiteX72" fmla="*/ 44355 w 550352"/>
              <a:gd name="connsiteY72" fmla="*/ 269543 h 539087"/>
              <a:gd name="connsiteX73" fmla="*/ 50859 w 550352"/>
              <a:gd name="connsiteY73" fmla="*/ 260339 h 539087"/>
              <a:gd name="connsiteX74" fmla="*/ 54591 w 550352"/>
              <a:gd name="connsiteY74" fmla="*/ 225188 h 539087"/>
              <a:gd name="connsiteX75" fmla="*/ 35150 w 550352"/>
              <a:gd name="connsiteY75" fmla="*/ 214952 h 539087"/>
              <a:gd name="connsiteX76" fmla="*/ 39272 w 550352"/>
              <a:gd name="connsiteY76" fmla="*/ 194481 h 539087"/>
              <a:gd name="connsiteX77" fmla="*/ 14038 w 550352"/>
              <a:gd name="connsiteY77" fmla="*/ 149557 h 539087"/>
              <a:gd name="connsiteX78" fmla="*/ 45314 w 550352"/>
              <a:gd name="connsiteY78" fmla="*/ 143372 h 539087"/>
              <a:gd name="connsiteX79" fmla="*/ 73427 w 550352"/>
              <a:gd name="connsiteY79" fmla="*/ 148846 h 539087"/>
              <a:gd name="connsiteX80" fmla="*/ 135339 w 550352"/>
              <a:gd name="connsiteY80" fmla="*/ 144084 h 539087"/>
              <a:gd name="connsiteX81" fmla="*/ 156772 w 550352"/>
              <a:gd name="connsiteY81" fmla="*/ 129796 h 539087"/>
              <a:gd name="connsiteX82" fmla="*/ 135341 w 550352"/>
              <a:gd name="connsiteY82" fmla="*/ 108365 h 539087"/>
              <a:gd name="connsiteX83" fmla="*/ 205889 w 550352"/>
              <a:gd name="connsiteY83" fmla="*/ 52494 h 539087"/>
              <a:gd name="connsiteX84" fmla="*/ 168678 w 550352"/>
              <a:gd name="connsiteY84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5299 h 539087"/>
              <a:gd name="connsiteX14" fmla="*/ 402609 w 550352"/>
              <a:gd name="connsiteY14" fmla="*/ 44355 h 539087"/>
              <a:gd name="connsiteX15" fmla="*/ 375313 w 550352"/>
              <a:gd name="connsiteY15" fmla="*/ 27296 h 539087"/>
              <a:gd name="connsiteX16" fmla="*/ 436017 w 550352"/>
              <a:gd name="connsiteY16" fmla="*/ 0 h 539087"/>
              <a:gd name="connsiteX17" fmla="*/ 443552 w 550352"/>
              <a:gd name="connsiteY17" fmla="*/ 34120 h 539087"/>
              <a:gd name="connsiteX18" fmla="*/ 470847 w 550352"/>
              <a:gd name="connsiteY18" fmla="*/ 34120 h 539087"/>
              <a:gd name="connsiteX19" fmla="*/ 495442 w 550352"/>
              <a:gd name="connsiteY19" fmla="*/ 10236 h 539087"/>
              <a:gd name="connsiteX20" fmla="*/ 504967 w 550352"/>
              <a:gd name="connsiteY20" fmla="*/ 37531 h 539087"/>
              <a:gd name="connsiteX21" fmla="*/ 477671 w 550352"/>
              <a:gd name="connsiteY21" fmla="*/ 58003 h 539087"/>
              <a:gd name="connsiteX22" fmla="*/ 487907 w 550352"/>
              <a:gd name="connsiteY22" fmla="*/ 85299 h 539087"/>
              <a:gd name="connsiteX23" fmla="*/ 502194 w 550352"/>
              <a:gd name="connsiteY23" fmla="*/ 101327 h 539087"/>
              <a:gd name="connsiteX24" fmla="*/ 508379 w 550352"/>
              <a:gd name="connsiteY24" fmla="*/ 122830 h 539087"/>
              <a:gd name="connsiteX25" fmla="*/ 522027 w 550352"/>
              <a:gd name="connsiteY25" fmla="*/ 143302 h 539087"/>
              <a:gd name="connsiteX26" fmla="*/ 522027 w 550352"/>
              <a:gd name="connsiteY26" fmla="*/ 143302 h 539087"/>
              <a:gd name="connsiteX27" fmla="*/ 550352 w 550352"/>
              <a:gd name="connsiteY27" fmla="*/ 183534 h 539087"/>
              <a:gd name="connsiteX28" fmla="*/ 542498 w 550352"/>
              <a:gd name="connsiteY28" fmla="*/ 204717 h 539087"/>
              <a:gd name="connsiteX29" fmla="*/ 525439 w 550352"/>
              <a:gd name="connsiteY29" fmla="*/ 249072 h 539087"/>
              <a:gd name="connsiteX30" fmla="*/ 511791 w 550352"/>
              <a:gd name="connsiteY30" fmla="*/ 266131 h 539087"/>
              <a:gd name="connsiteX31" fmla="*/ 498143 w 550352"/>
              <a:gd name="connsiteY31" fmla="*/ 272955 h 539087"/>
              <a:gd name="connsiteX32" fmla="*/ 484495 w 550352"/>
              <a:gd name="connsiteY32" fmla="*/ 259308 h 539087"/>
              <a:gd name="connsiteX33" fmla="*/ 481402 w 550352"/>
              <a:gd name="connsiteY33" fmla="*/ 245340 h 539087"/>
              <a:gd name="connsiteX34" fmla="*/ 464024 w 550352"/>
              <a:gd name="connsiteY34" fmla="*/ 259308 h 539087"/>
              <a:gd name="connsiteX35" fmla="*/ 464024 w 550352"/>
              <a:gd name="connsiteY35" fmla="*/ 283191 h 539087"/>
              <a:gd name="connsiteX36" fmla="*/ 429904 w 550352"/>
              <a:gd name="connsiteY36" fmla="*/ 286603 h 539087"/>
              <a:gd name="connsiteX37" fmla="*/ 418637 w 550352"/>
              <a:gd name="connsiteY37" fmla="*/ 310487 h 539087"/>
              <a:gd name="connsiteX38" fmla="*/ 436729 w 550352"/>
              <a:gd name="connsiteY38" fmla="*/ 321753 h 539087"/>
              <a:gd name="connsiteX39" fmla="*/ 440140 w 550352"/>
              <a:gd name="connsiteY39" fmla="*/ 354842 h 539087"/>
              <a:gd name="connsiteX40" fmla="*/ 395785 w 550352"/>
              <a:gd name="connsiteY40" fmla="*/ 351430 h 539087"/>
              <a:gd name="connsiteX41" fmla="*/ 395785 w 550352"/>
              <a:gd name="connsiteY41" fmla="*/ 378725 h 539087"/>
              <a:gd name="connsiteX42" fmla="*/ 386900 w 550352"/>
              <a:gd name="connsiteY42" fmla="*/ 399197 h 539087"/>
              <a:gd name="connsiteX43" fmla="*/ 351430 w 550352"/>
              <a:gd name="connsiteY43" fmla="*/ 406021 h 539087"/>
              <a:gd name="connsiteX44" fmla="*/ 344606 w 550352"/>
              <a:gd name="connsiteY44" fmla="*/ 433317 h 539087"/>
              <a:gd name="connsiteX45" fmla="*/ 341194 w 550352"/>
              <a:gd name="connsiteY45" fmla="*/ 450376 h 539087"/>
              <a:gd name="connsiteX46" fmla="*/ 310486 w 550352"/>
              <a:gd name="connsiteY46" fmla="*/ 433317 h 539087"/>
              <a:gd name="connsiteX47" fmla="*/ 324774 w 550352"/>
              <a:gd name="connsiteY47" fmla="*/ 419988 h 539087"/>
              <a:gd name="connsiteX48" fmla="*/ 286603 w 550352"/>
              <a:gd name="connsiteY48" fmla="*/ 385549 h 539087"/>
              <a:gd name="connsiteX49" fmla="*/ 283191 w 550352"/>
              <a:gd name="connsiteY49" fmla="*/ 406021 h 539087"/>
              <a:gd name="connsiteX50" fmla="*/ 259307 w 550352"/>
              <a:gd name="connsiteY50" fmla="*/ 426493 h 539087"/>
              <a:gd name="connsiteX51" fmla="*/ 238836 w 550352"/>
              <a:gd name="connsiteY51" fmla="*/ 433317 h 539087"/>
              <a:gd name="connsiteX52" fmla="*/ 221776 w 550352"/>
              <a:gd name="connsiteY52" fmla="*/ 440140 h 539087"/>
              <a:gd name="connsiteX53" fmla="*/ 202654 w 550352"/>
              <a:gd name="connsiteY53" fmla="*/ 455139 h 539087"/>
              <a:gd name="connsiteX54" fmla="*/ 184244 w 550352"/>
              <a:gd name="connsiteY54" fmla="*/ 464024 h 539087"/>
              <a:gd name="connsiteX55" fmla="*/ 170597 w 550352"/>
              <a:gd name="connsiteY55" fmla="*/ 464024 h 539087"/>
              <a:gd name="connsiteX56" fmla="*/ 139889 w 550352"/>
              <a:gd name="connsiteY56" fmla="*/ 467436 h 539087"/>
              <a:gd name="connsiteX57" fmla="*/ 139889 w 550352"/>
              <a:gd name="connsiteY57" fmla="*/ 487908 h 539087"/>
              <a:gd name="connsiteX58" fmla="*/ 139889 w 550352"/>
              <a:gd name="connsiteY58" fmla="*/ 501555 h 539087"/>
              <a:gd name="connsiteX59" fmla="*/ 116006 w 550352"/>
              <a:gd name="connsiteY59" fmla="*/ 491320 h 539087"/>
              <a:gd name="connsiteX60" fmla="*/ 122830 w 550352"/>
              <a:gd name="connsiteY60" fmla="*/ 539087 h 539087"/>
              <a:gd name="connsiteX61" fmla="*/ 94504 w 550352"/>
              <a:gd name="connsiteY61" fmla="*/ 511472 h 539087"/>
              <a:gd name="connsiteX62" fmla="*/ 58003 w 550352"/>
              <a:gd name="connsiteY62" fmla="*/ 528851 h 539087"/>
              <a:gd name="connsiteX63" fmla="*/ 60065 w 550352"/>
              <a:gd name="connsiteY63" fmla="*/ 509410 h 539087"/>
              <a:gd name="connsiteX64" fmla="*/ 61415 w 550352"/>
              <a:gd name="connsiteY64" fmla="*/ 481084 h 539087"/>
              <a:gd name="connsiteX65" fmla="*/ 32840 w 550352"/>
              <a:gd name="connsiteY65" fmla="*/ 476322 h 539087"/>
              <a:gd name="connsiteX66" fmla="*/ 50858 w 550352"/>
              <a:gd name="connsiteY66" fmla="*/ 449665 h 539087"/>
              <a:gd name="connsiteX67" fmla="*/ 0 w 550352"/>
              <a:gd name="connsiteY67" fmla="*/ 409433 h 539087"/>
              <a:gd name="connsiteX68" fmla="*/ 29676 w 550352"/>
              <a:gd name="connsiteY68" fmla="*/ 384199 h 539087"/>
              <a:gd name="connsiteX69" fmla="*/ 0 w 550352"/>
              <a:gd name="connsiteY69" fmla="*/ 355481 h 539087"/>
              <a:gd name="connsiteX70" fmla="*/ 44355 w 550352"/>
              <a:gd name="connsiteY70" fmla="*/ 320722 h 539087"/>
              <a:gd name="connsiteX71" fmla="*/ 39201 w 550352"/>
              <a:gd name="connsiteY71" fmla="*/ 298189 h 539087"/>
              <a:gd name="connsiteX72" fmla="*/ 44355 w 550352"/>
              <a:gd name="connsiteY72" fmla="*/ 269543 h 539087"/>
              <a:gd name="connsiteX73" fmla="*/ 50859 w 550352"/>
              <a:gd name="connsiteY73" fmla="*/ 260339 h 539087"/>
              <a:gd name="connsiteX74" fmla="*/ 54591 w 550352"/>
              <a:gd name="connsiteY74" fmla="*/ 225188 h 539087"/>
              <a:gd name="connsiteX75" fmla="*/ 35150 w 550352"/>
              <a:gd name="connsiteY75" fmla="*/ 214952 h 539087"/>
              <a:gd name="connsiteX76" fmla="*/ 39272 w 550352"/>
              <a:gd name="connsiteY76" fmla="*/ 194481 h 539087"/>
              <a:gd name="connsiteX77" fmla="*/ 14038 w 550352"/>
              <a:gd name="connsiteY77" fmla="*/ 149557 h 539087"/>
              <a:gd name="connsiteX78" fmla="*/ 45314 w 550352"/>
              <a:gd name="connsiteY78" fmla="*/ 143372 h 539087"/>
              <a:gd name="connsiteX79" fmla="*/ 73427 w 550352"/>
              <a:gd name="connsiteY79" fmla="*/ 148846 h 539087"/>
              <a:gd name="connsiteX80" fmla="*/ 135339 w 550352"/>
              <a:gd name="connsiteY80" fmla="*/ 144084 h 539087"/>
              <a:gd name="connsiteX81" fmla="*/ 156772 w 550352"/>
              <a:gd name="connsiteY81" fmla="*/ 129796 h 539087"/>
              <a:gd name="connsiteX82" fmla="*/ 135341 w 550352"/>
              <a:gd name="connsiteY82" fmla="*/ 108365 h 539087"/>
              <a:gd name="connsiteX83" fmla="*/ 205889 w 550352"/>
              <a:gd name="connsiteY83" fmla="*/ 52494 h 539087"/>
              <a:gd name="connsiteX84" fmla="*/ 168678 w 550352"/>
              <a:gd name="connsiteY84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0537 h 539087"/>
              <a:gd name="connsiteX14" fmla="*/ 402609 w 550352"/>
              <a:gd name="connsiteY14" fmla="*/ 44355 h 539087"/>
              <a:gd name="connsiteX15" fmla="*/ 375313 w 550352"/>
              <a:gd name="connsiteY15" fmla="*/ 27296 h 539087"/>
              <a:gd name="connsiteX16" fmla="*/ 436017 w 550352"/>
              <a:gd name="connsiteY16" fmla="*/ 0 h 539087"/>
              <a:gd name="connsiteX17" fmla="*/ 443552 w 550352"/>
              <a:gd name="connsiteY17" fmla="*/ 34120 h 539087"/>
              <a:gd name="connsiteX18" fmla="*/ 470847 w 550352"/>
              <a:gd name="connsiteY18" fmla="*/ 34120 h 539087"/>
              <a:gd name="connsiteX19" fmla="*/ 495442 w 550352"/>
              <a:gd name="connsiteY19" fmla="*/ 10236 h 539087"/>
              <a:gd name="connsiteX20" fmla="*/ 504967 w 550352"/>
              <a:gd name="connsiteY20" fmla="*/ 37531 h 539087"/>
              <a:gd name="connsiteX21" fmla="*/ 477671 w 550352"/>
              <a:gd name="connsiteY21" fmla="*/ 58003 h 539087"/>
              <a:gd name="connsiteX22" fmla="*/ 487907 w 550352"/>
              <a:gd name="connsiteY22" fmla="*/ 85299 h 539087"/>
              <a:gd name="connsiteX23" fmla="*/ 502194 w 550352"/>
              <a:gd name="connsiteY23" fmla="*/ 101327 h 539087"/>
              <a:gd name="connsiteX24" fmla="*/ 508379 w 550352"/>
              <a:gd name="connsiteY24" fmla="*/ 122830 h 539087"/>
              <a:gd name="connsiteX25" fmla="*/ 522027 w 550352"/>
              <a:gd name="connsiteY25" fmla="*/ 143302 h 539087"/>
              <a:gd name="connsiteX26" fmla="*/ 522027 w 550352"/>
              <a:gd name="connsiteY26" fmla="*/ 143302 h 539087"/>
              <a:gd name="connsiteX27" fmla="*/ 550352 w 550352"/>
              <a:gd name="connsiteY27" fmla="*/ 183534 h 539087"/>
              <a:gd name="connsiteX28" fmla="*/ 542498 w 550352"/>
              <a:gd name="connsiteY28" fmla="*/ 204717 h 539087"/>
              <a:gd name="connsiteX29" fmla="*/ 525439 w 550352"/>
              <a:gd name="connsiteY29" fmla="*/ 249072 h 539087"/>
              <a:gd name="connsiteX30" fmla="*/ 511791 w 550352"/>
              <a:gd name="connsiteY30" fmla="*/ 266131 h 539087"/>
              <a:gd name="connsiteX31" fmla="*/ 498143 w 550352"/>
              <a:gd name="connsiteY31" fmla="*/ 272955 h 539087"/>
              <a:gd name="connsiteX32" fmla="*/ 484495 w 550352"/>
              <a:gd name="connsiteY32" fmla="*/ 259308 h 539087"/>
              <a:gd name="connsiteX33" fmla="*/ 481402 w 550352"/>
              <a:gd name="connsiteY33" fmla="*/ 245340 h 539087"/>
              <a:gd name="connsiteX34" fmla="*/ 464024 w 550352"/>
              <a:gd name="connsiteY34" fmla="*/ 259308 h 539087"/>
              <a:gd name="connsiteX35" fmla="*/ 464024 w 550352"/>
              <a:gd name="connsiteY35" fmla="*/ 283191 h 539087"/>
              <a:gd name="connsiteX36" fmla="*/ 429904 w 550352"/>
              <a:gd name="connsiteY36" fmla="*/ 286603 h 539087"/>
              <a:gd name="connsiteX37" fmla="*/ 418637 w 550352"/>
              <a:gd name="connsiteY37" fmla="*/ 310487 h 539087"/>
              <a:gd name="connsiteX38" fmla="*/ 436729 w 550352"/>
              <a:gd name="connsiteY38" fmla="*/ 321753 h 539087"/>
              <a:gd name="connsiteX39" fmla="*/ 440140 w 550352"/>
              <a:gd name="connsiteY39" fmla="*/ 354842 h 539087"/>
              <a:gd name="connsiteX40" fmla="*/ 395785 w 550352"/>
              <a:gd name="connsiteY40" fmla="*/ 351430 h 539087"/>
              <a:gd name="connsiteX41" fmla="*/ 395785 w 550352"/>
              <a:gd name="connsiteY41" fmla="*/ 378725 h 539087"/>
              <a:gd name="connsiteX42" fmla="*/ 386900 w 550352"/>
              <a:gd name="connsiteY42" fmla="*/ 399197 h 539087"/>
              <a:gd name="connsiteX43" fmla="*/ 351430 w 550352"/>
              <a:gd name="connsiteY43" fmla="*/ 406021 h 539087"/>
              <a:gd name="connsiteX44" fmla="*/ 344606 w 550352"/>
              <a:gd name="connsiteY44" fmla="*/ 433317 h 539087"/>
              <a:gd name="connsiteX45" fmla="*/ 341194 w 550352"/>
              <a:gd name="connsiteY45" fmla="*/ 450376 h 539087"/>
              <a:gd name="connsiteX46" fmla="*/ 310486 w 550352"/>
              <a:gd name="connsiteY46" fmla="*/ 433317 h 539087"/>
              <a:gd name="connsiteX47" fmla="*/ 324774 w 550352"/>
              <a:gd name="connsiteY47" fmla="*/ 419988 h 539087"/>
              <a:gd name="connsiteX48" fmla="*/ 286603 w 550352"/>
              <a:gd name="connsiteY48" fmla="*/ 385549 h 539087"/>
              <a:gd name="connsiteX49" fmla="*/ 283191 w 550352"/>
              <a:gd name="connsiteY49" fmla="*/ 406021 h 539087"/>
              <a:gd name="connsiteX50" fmla="*/ 259307 w 550352"/>
              <a:gd name="connsiteY50" fmla="*/ 426493 h 539087"/>
              <a:gd name="connsiteX51" fmla="*/ 238836 w 550352"/>
              <a:gd name="connsiteY51" fmla="*/ 433317 h 539087"/>
              <a:gd name="connsiteX52" fmla="*/ 221776 w 550352"/>
              <a:gd name="connsiteY52" fmla="*/ 440140 h 539087"/>
              <a:gd name="connsiteX53" fmla="*/ 202654 w 550352"/>
              <a:gd name="connsiteY53" fmla="*/ 455139 h 539087"/>
              <a:gd name="connsiteX54" fmla="*/ 184244 w 550352"/>
              <a:gd name="connsiteY54" fmla="*/ 464024 h 539087"/>
              <a:gd name="connsiteX55" fmla="*/ 170597 w 550352"/>
              <a:gd name="connsiteY55" fmla="*/ 464024 h 539087"/>
              <a:gd name="connsiteX56" fmla="*/ 139889 w 550352"/>
              <a:gd name="connsiteY56" fmla="*/ 467436 h 539087"/>
              <a:gd name="connsiteX57" fmla="*/ 139889 w 550352"/>
              <a:gd name="connsiteY57" fmla="*/ 487908 h 539087"/>
              <a:gd name="connsiteX58" fmla="*/ 139889 w 550352"/>
              <a:gd name="connsiteY58" fmla="*/ 501555 h 539087"/>
              <a:gd name="connsiteX59" fmla="*/ 116006 w 550352"/>
              <a:gd name="connsiteY59" fmla="*/ 491320 h 539087"/>
              <a:gd name="connsiteX60" fmla="*/ 122830 w 550352"/>
              <a:gd name="connsiteY60" fmla="*/ 539087 h 539087"/>
              <a:gd name="connsiteX61" fmla="*/ 94504 w 550352"/>
              <a:gd name="connsiteY61" fmla="*/ 511472 h 539087"/>
              <a:gd name="connsiteX62" fmla="*/ 58003 w 550352"/>
              <a:gd name="connsiteY62" fmla="*/ 528851 h 539087"/>
              <a:gd name="connsiteX63" fmla="*/ 60065 w 550352"/>
              <a:gd name="connsiteY63" fmla="*/ 509410 h 539087"/>
              <a:gd name="connsiteX64" fmla="*/ 61415 w 550352"/>
              <a:gd name="connsiteY64" fmla="*/ 481084 h 539087"/>
              <a:gd name="connsiteX65" fmla="*/ 32840 w 550352"/>
              <a:gd name="connsiteY65" fmla="*/ 476322 h 539087"/>
              <a:gd name="connsiteX66" fmla="*/ 50858 w 550352"/>
              <a:gd name="connsiteY66" fmla="*/ 449665 h 539087"/>
              <a:gd name="connsiteX67" fmla="*/ 0 w 550352"/>
              <a:gd name="connsiteY67" fmla="*/ 409433 h 539087"/>
              <a:gd name="connsiteX68" fmla="*/ 29676 w 550352"/>
              <a:gd name="connsiteY68" fmla="*/ 384199 h 539087"/>
              <a:gd name="connsiteX69" fmla="*/ 0 w 550352"/>
              <a:gd name="connsiteY69" fmla="*/ 355481 h 539087"/>
              <a:gd name="connsiteX70" fmla="*/ 44355 w 550352"/>
              <a:gd name="connsiteY70" fmla="*/ 320722 h 539087"/>
              <a:gd name="connsiteX71" fmla="*/ 39201 w 550352"/>
              <a:gd name="connsiteY71" fmla="*/ 298189 h 539087"/>
              <a:gd name="connsiteX72" fmla="*/ 44355 w 550352"/>
              <a:gd name="connsiteY72" fmla="*/ 269543 h 539087"/>
              <a:gd name="connsiteX73" fmla="*/ 50859 w 550352"/>
              <a:gd name="connsiteY73" fmla="*/ 260339 h 539087"/>
              <a:gd name="connsiteX74" fmla="*/ 54591 w 550352"/>
              <a:gd name="connsiteY74" fmla="*/ 225188 h 539087"/>
              <a:gd name="connsiteX75" fmla="*/ 35150 w 550352"/>
              <a:gd name="connsiteY75" fmla="*/ 214952 h 539087"/>
              <a:gd name="connsiteX76" fmla="*/ 39272 w 550352"/>
              <a:gd name="connsiteY76" fmla="*/ 194481 h 539087"/>
              <a:gd name="connsiteX77" fmla="*/ 14038 w 550352"/>
              <a:gd name="connsiteY77" fmla="*/ 149557 h 539087"/>
              <a:gd name="connsiteX78" fmla="*/ 45314 w 550352"/>
              <a:gd name="connsiteY78" fmla="*/ 143372 h 539087"/>
              <a:gd name="connsiteX79" fmla="*/ 73427 w 550352"/>
              <a:gd name="connsiteY79" fmla="*/ 148846 h 539087"/>
              <a:gd name="connsiteX80" fmla="*/ 135339 w 550352"/>
              <a:gd name="connsiteY80" fmla="*/ 144084 h 539087"/>
              <a:gd name="connsiteX81" fmla="*/ 156772 w 550352"/>
              <a:gd name="connsiteY81" fmla="*/ 129796 h 539087"/>
              <a:gd name="connsiteX82" fmla="*/ 135341 w 550352"/>
              <a:gd name="connsiteY82" fmla="*/ 108365 h 539087"/>
              <a:gd name="connsiteX83" fmla="*/ 205889 w 550352"/>
              <a:gd name="connsiteY83" fmla="*/ 52494 h 539087"/>
              <a:gd name="connsiteX84" fmla="*/ 168678 w 550352"/>
              <a:gd name="connsiteY84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0537 h 539087"/>
              <a:gd name="connsiteX14" fmla="*/ 407372 w 550352"/>
              <a:gd name="connsiteY14" fmla="*/ 51499 h 539087"/>
              <a:gd name="connsiteX15" fmla="*/ 375313 w 550352"/>
              <a:gd name="connsiteY15" fmla="*/ 27296 h 539087"/>
              <a:gd name="connsiteX16" fmla="*/ 436017 w 550352"/>
              <a:gd name="connsiteY16" fmla="*/ 0 h 539087"/>
              <a:gd name="connsiteX17" fmla="*/ 443552 w 550352"/>
              <a:gd name="connsiteY17" fmla="*/ 34120 h 539087"/>
              <a:gd name="connsiteX18" fmla="*/ 470847 w 550352"/>
              <a:gd name="connsiteY18" fmla="*/ 34120 h 539087"/>
              <a:gd name="connsiteX19" fmla="*/ 495442 w 550352"/>
              <a:gd name="connsiteY19" fmla="*/ 10236 h 539087"/>
              <a:gd name="connsiteX20" fmla="*/ 504967 w 550352"/>
              <a:gd name="connsiteY20" fmla="*/ 37531 h 539087"/>
              <a:gd name="connsiteX21" fmla="*/ 477671 w 550352"/>
              <a:gd name="connsiteY21" fmla="*/ 58003 h 539087"/>
              <a:gd name="connsiteX22" fmla="*/ 487907 w 550352"/>
              <a:gd name="connsiteY22" fmla="*/ 85299 h 539087"/>
              <a:gd name="connsiteX23" fmla="*/ 502194 w 550352"/>
              <a:gd name="connsiteY23" fmla="*/ 101327 h 539087"/>
              <a:gd name="connsiteX24" fmla="*/ 508379 w 550352"/>
              <a:gd name="connsiteY24" fmla="*/ 122830 h 539087"/>
              <a:gd name="connsiteX25" fmla="*/ 522027 w 550352"/>
              <a:gd name="connsiteY25" fmla="*/ 143302 h 539087"/>
              <a:gd name="connsiteX26" fmla="*/ 522027 w 550352"/>
              <a:gd name="connsiteY26" fmla="*/ 143302 h 539087"/>
              <a:gd name="connsiteX27" fmla="*/ 550352 w 550352"/>
              <a:gd name="connsiteY27" fmla="*/ 183534 h 539087"/>
              <a:gd name="connsiteX28" fmla="*/ 542498 w 550352"/>
              <a:gd name="connsiteY28" fmla="*/ 204717 h 539087"/>
              <a:gd name="connsiteX29" fmla="*/ 525439 w 550352"/>
              <a:gd name="connsiteY29" fmla="*/ 249072 h 539087"/>
              <a:gd name="connsiteX30" fmla="*/ 511791 w 550352"/>
              <a:gd name="connsiteY30" fmla="*/ 266131 h 539087"/>
              <a:gd name="connsiteX31" fmla="*/ 498143 w 550352"/>
              <a:gd name="connsiteY31" fmla="*/ 272955 h 539087"/>
              <a:gd name="connsiteX32" fmla="*/ 484495 w 550352"/>
              <a:gd name="connsiteY32" fmla="*/ 259308 h 539087"/>
              <a:gd name="connsiteX33" fmla="*/ 481402 w 550352"/>
              <a:gd name="connsiteY33" fmla="*/ 245340 h 539087"/>
              <a:gd name="connsiteX34" fmla="*/ 464024 w 550352"/>
              <a:gd name="connsiteY34" fmla="*/ 259308 h 539087"/>
              <a:gd name="connsiteX35" fmla="*/ 464024 w 550352"/>
              <a:gd name="connsiteY35" fmla="*/ 283191 h 539087"/>
              <a:gd name="connsiteX36" fmla="*/ 429904 w 550352"/>
              <a:gd name="connsiteY36" fmla="*/ 286603 h 539087"/>
              <a:gd name="connsiteX37" fmla="*/ 418637 w 550352"/>
              <a:gd name="connsiteY37" fmla="*/ 310487 h 539087"/>
              <a:gd name="connsiteX38" fmla="*/ 436729 w 550352"/>
              <a:gd name="connsiteY38" fmla="*/ 321753 h 539087"/>
              <a:gd name="connsiteX39" fmla="*/ 440140 w 550352"/>
              <a:gd name="connsiteY39" fmla="*/ 354842 h 539087"/>
              <a:gd name="connsiteX40" fmla="*/ 395785 w 550352"/>
              <a:gd name="connsiteY40" fmla="*/ 351430 h 539087"/>
              <a:gd name="connsiteX41" fmla="*/ 395785 w 550352"/>
              <a:gd name="connsiteY41" fmla="*/ 378725 h 539087"/>
              <a:gd name="connsiteX42" fmla="*/ 386900 w 550352"/>
              <a:gd name="connsiteY42" fmla="*/ 399197 h 539087"/>
              <a:gd name="connsiteX43" fmla="*/ 351430 w 550352"/>
              <a:gd name="connsiteY43" fmla="*/ 406021 h 539087"/>
              <a:gd name="connsiteX44" fmla="*/ 344606 w 550352"/>
              <a:gd name="connsiteY44" fmla="*/ 433317 h 539087"/>
              <a:gd name="connsiteX45" fmla="*/ 341194 w 550352"/>
              <a:gd name="connsiteY45" fmla="*/ 450376 h 539087"/>
              <a:gd name="connsiteX46" fmla="*/ 310486 w 550352"/>
              <a:gd name="connsiteY46" fmla="*/ 433317 h 539087"/>
              <a:gd name="connsiteX47" fmla="*/ 324774 w 550352"/>
              <a:gd name="connsiteY47" fmla="*/ 419988 h 539087"/>
              <a:gd name="connsiteX48" fmla="*/ 286603 w 550352"/>
              <a:gd name="connsiteY48" fmla="*/ 385549 h 539087"/>
              <a:gd name="connsiteX49" fmla="*/ 283191 w 550352"/>
              <a:gd name="connsiteY49" fmla="*/ 406021 h 539087"/>
              <a:gd name="connsiteX50" fmla="*/ 259307 w 550352"/>
              <a:gd name="connsiteY50" fmla="*/ 426493 h 539087"/>
              <a:gd name="connsiteX51" fmla="*/ 238836 w 550352"/>
              <a:gd name="connsiteY51" fmla="*/ 433317 h 539087"/>
              <a:gd name="connsiteX52" fmla="*/ 221776 w 550352"/>
              <a:gd name="connsiteY52" fmla="*/ 440140 h 539087"/>
              <a:gd name="connsiteX53" fmla="*/ 202654 w 550352"/>
              <a:gd name="connsiteY53" fmla="*/ 455139 h 539087"/>
              <a:gd name="connsiteX54" fmla="*/ 184244 w 550352"/>
              <a:gd name="connsiteY54" fmla="*/ 464024 h 539087"/>
              <a:gd name="connsiteX55" fmla="*/ 170597 w 550352"/>
              <a:gd name="connsiteY55" fmla="*/ 464024 h 539087"/>
              <a:gd name="connsiteX56" fmla="*/ 139889 w 550352"/>
              <a:gd name="connsiteY56" fmla="*/ 467436 h 539087"/>
              <a:gd name="connsiteX57" fmla="*/ 139889 w 550352"/>
              <a:gd name="connsiteY57" fmla="*/ 487908 h 539087"/>
              <a:gd name="connsiteX58" fmla="*/ 139889 w 550352"/>
              <a:gd name="connsiteY58" fmla="*/ 501555 h 539087"/>
              <a:gd name="connsiteX59" fmla="*/ 116006 w 550352"/>
              <a:gd name="connsiteY59" fmla="*/ 491320 h 539087"/>
              <a:gd name="connsiteX60" fmla="*/ 122830 w 550352"/>
              <a:gd name="connsiteY60" fmla="*/ 539087 h 539087"/>
              <a:gd name="connsiteX61" fmla="*/ 94504 w 550352"/>
              <a:gd name="connsiteY61" fmla="*/ 511472 h 539087"/>
              <a:gd name="connsiteX62" fmla="*/ 58003 w 550352"/>
              <a:gd name="connsiteY62" fmla="*/ 528851 h 539087"/>
              <a:gd name="connsiteX63" fmla="*/ 60065 w 550352"/>
              <a:gd name="connsiteY63" fmla="*/ 509410 h 539087"/>
              <a:gd name="connsiteX64" fmla="*/ 61415 w 550352"/>
              <a:gd name="connsiteY64" fmla="*/ 481084 h 539087"/>
              <a:gd name="connsiteX65" fmla="*/ 32840 w 550352"/>
              <a:gd name="connsiteY65" fmla="*/ 476322 h 539087"/>
              <a:gd name="connsiteX66" fmla="*/ 50858 w 550352"/>
              <a:gd name="connsiteY66" fmla="*/ 449665 h 539087"/>
              <a:gd name="connsiteX67" fmla="*/ 0 w 550352"/>
              <a:gd name="connsiteY67" fmla="*/ 409433 h 539087"/>
              <a:gd name="connsiteX68" fmla="*/ 29676 w 550352"/>
              <a:gd name="connsiteY68" fmla="*/ 384199 h 539087"/>
              <a:gd name="connsiteX69" fmla="*/ 0 w 550352"/>
              <a:gd name="connsiteY69" fmla="*/ 355481 h 539087"/>
              <a:gd name="connsiteX70" fmla="*/ 44355 w 550352"/>
              <a:gd name="connsiteY70" fmla="*/ 320722 h 539087"/>
              <a:gd name="connsiteX71" fmla="*/ 39201 w 550352"/>
              <a:gd name="connsiteY71" fmla="*/ 298189 h 539087"/>
              <a:gd name="connsiteX72" fmla="*/ 44355 w 550352"/>
              <a:gd name="connsiteY72" fmla="*/ 269543 h 539087"/>
              <a:gd name="connsiteX73" fmla="*/ 50859 w 550352"/>
              <a:gd name="connsiteY73" fmla="*/ 260339 h 539087"/>
              <a:gd name="connsiteX74" fmla="*/ 54591 w 550352"/>
              <a:gd name="connsiteY74" fmla="*/ 225188 h 539087"/>
              <a:gd name="connsiteX75" fmla="*/ 35150 w 550352"/>
              <a:gd name="connsiteY75" fmla="*/ 214952 h 539087"/>
              <a:gd name="connsiteX76" fmla="*/ 39272 w 550352"/>
              <a:gd name="connsiteY76" fmla="*/ 194481 h 539087"/>
              <a:gd name="connsiteX77" fmla="*/ 14038 w 550352"/>
              <a:gd name="connsiteY77" fmla="*/ 149557 h 539087"/>
              <a:gd name="connsiteX78" fmla="*/ 45314 w 550352"/>
              <a:gd name="connsiteY78" fmla="*/ 143372 h 539087"/>
              <a:gd name="connsiteX79" fmla="*/ 73427 w 550352"/>
              <a:gd name="connsiteY79" fmla="*/ 148846 h 539087"/>
              <a:gd name="connsiteX80" fmla="*/ 135339 w 550352"/>
              <a:gd name="connsiteY80" fmla="*/ 144084 h 539087"/>
              <a:gd name="connsiteX81" fmla="*/ 156772 w 550352"/>
              <a:gd name="connsiteY81" fmla="*/ 129796 h 539087"/>
              <a:gd name="connsiteX82" fmla="*/ 135341 w 550352"/>
              <a:gd name="connsiteY82" fmla="*/ 108365 h 539087"/>
              <a:gd name="connsiteX83" fmla="*/ 205889 w 550352"/>
              <a:gd name="connsiteY83" fmla="*/ 52494 h 539087"/>
              <a:gd name="connsiteX84" fmla="*/ 168678 w 550352"/>
              <a:gd name="connsiteY84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0537 h 539087"/>
              <a:gd name="connsiteX14" fmla="*/ 407372 w 550352"/>
              <a:gd name="connsiteY14" fmla="*/ 51499 h 539087"/>
              <a:gd name="connsiteX15" fmla="*/ 375313 w 550352"/>
              <a:gd name="connsiteY15" fmla="*/ 27296 h 539087"/>
              <a:gd name="connsiteX16" fmla="*/ 404421 w 550352"/>
              <a:gd name="connsiteY16" fmla="*/ 13115 h 539087"/>
              <a:gd name="connsiteX17" fmla="*/ 436017 w 550352"/>
              <a:gd name="connsiteY17" fmla="*/ 0 h 539087"/>
              <a:gd name="connsiteX18" fmla="*/ 443552 w 550352"/>
              <a:gd name="connsiteY18" fmla="*/ 34120 h 539087"/>
              <a:gd name="connsiteX19" fmla="*/ 470847 w 550352"/>
              <a:gd name="connsiteY19" fmla="*/ 34120 h 539087"/>
              <a:gd name="connsiteX20" fmla="*/ 495442 w 550352"/>
              <a:gd name="connsiteY20" fmla="*/ 10236 h 539087"/>
              <a:gd name="connsiteX21" fmla="*/ 504967 w 550352"/>
              <a:gd name="connsiteY21" fmla="*/ 37531 h 539087"/>
              <a:gd name="connsiteX22" fmla="*/ 477671 w 550352"/>
              <a:gd name="connsiteY22" fmla="*/ 58003 h 539087"/>
              <a:gd name="connsiteX23" fmla="*/ 487907 w 550352"/>
              <a:gd name="connsiteY23" fmla="*/ 85299 h 539087"/>
              <a:gd name="connsiteX24" fmla="*/ 502194 w 550352"/>
              <a:gd name="connsiteY24" fmla="*/ 101327 h 539087"/>
              <a:gd name="connsiteX25" fmla="*/ 508379 w 550352"/>
              <a:gd name="connsiteY25" fmla="*/ 122830 h 539087"/>
              <a:gd name="connsiteX26" fmla="*/ 522027 w 550352"/>
              <a:gd name="connsiteY26" fmla="*/ 143302 h 539087"/>
              <a:gd name="connsiteX27" fmla="*/ 522027 w 550352"/>
              <a:gd name="connsiteY27" fmla="*/ 143302 h 539087"/>
              <a:gd name="connsiteX28" fmla="*/ 550352 w 550352"/>
              <a:gd name="connsiteY28" fmla="*/ 183534 h 539087"/>
              <a:gd name="connsiteX29" fmla="*/ 542498 w 550352"/>
              <a:gd name="connsiteY29" fmla="*/ 204717 h 539087"/>
              <a:gd name="connsiteX30" fmla="*/ 525439 w 550352"/>
              <a:gd name="connsiteY30" fmla="*/ 249072 h 539087"/>
              <a:gd name="connsiteX31" fmla="*/ 511791 w 550352"/>
              <a:gd name="connsiteY31" fmla="*/ 266131 h 539087"/>
              <a:gd name="connsiteX32" fmla="*/ 498143 w 550352"/>
              <a:gd name="connsiteY32" fmla="*/ 272955 h 539087"/>
              <a:gd name="connsiteX33" fmla="*/ 484495 w 550352"/>
              <a:gd name="connsiteY33" fmla="*/ 259308 h 539087"/>
              <a:gd name="connsiteX34" fmla="*/ 481402 w 550352"/>
              <a:gd name="connsiteY34" fmla="*/ 245340 h 539087"/>
              <a:gd name="connsiteX35" fmla="*/ 464024 w 550352"/>
              <a:gd name="connsiteY35" fmla="*/ 259308 h 539087"/>
              <a:gd name="connsiteX36" fmla="*/ 464024 w 550352"/>
              <a:gd name="connsiteY36" fmla="*/ 283191 h 539087"/>
              <a:gd name="connsiteX37" fmla="*/ 429904 w 550352"/>
              <a:gd name="connsiteY37" fmla="*/ 286603 h 539087"/>
              <a:gd name="connsiteX38" fmla="*/ 418637 w 550352"/>
              <a:gd name="connsiteY38" fmla="*/ 310487 h 539087"/>
              <a:gd name="connsiteX39" fmla="*/ 436729 w 550352"/>
              <a:gd name="connsiteY39" fmla="*/ 321753 h 539087"/>
              <a:gd name="connsiteX40" fmla="*/ 440140 w 550352"/>
              <a:gd name="connsiteY40" fmla="*/ 354842 h 539087"/>
              <a:gd name="connsiteX41" fmla="*/ 395785 w 550352"/>
              <a:gd name="connsiteY41" fmla="*/ 351430 h 539087"/>
              <a:gd name="connsiteX42" fmla="*/ 395785 w 550352"/>
              <a:gd name="connsiteY42" fmla="*/ 378725 h 539087"/>
              <a:gd name="connsiteX43" fmla="*/ 386900 w 550352"/>
              <a:gd name="connsiteY43" fmla="*/ 399197 h 539087"/>
              <a:gd name="connsiteX44" fmla="*/ 351430 w 550352"/>
              <a:gd name="connsiteY44" fmla="*/ 406021 h 539087"/>
              <a:gd name="connsiteX45" fmla="*/ 344606 w 550352"/>
              <a:gd name="connsiteY45" fmla="*/ 433317 h 539087"/>
              <a:gd name="connsiteX46" fmla="*/ 341194 w 550352"/>
              <a:gd name="connsiteY46" fmla="*/ 450376 h 539087"/>
              <a:gd name="connsiteX47" fmla="*/ 310486 w 550352"/>
              <a:gd name="connsiteY47" fmla="*/ 433317 h 539087"/>
              <a:gd name="connsiteX48" fmla="*/ 324774 w 550352"/>
              <a:gd name="connsiteY48" fmla="*/ 419988 h 539087"/>
              <a:gd name="connsiteX49" fmla="*/ 286603 w 550352"/>
              <a:gd name="connsiteY49" fmla="*/ 385549 h 539087"/>
              <a:gd name="connsiteX50" fmla="*/ 283191 w 550352"/>
              <a:gd name="connsiteY50" fmla="*/ 406021 h 539087"/>
              <a:gd name="connsiteX51" fmla="*/ 259307 w 550352"/>
              <a:gd name="connsiteY51" fmla="*/ 426493 h 539087"/>
              <a:gd name="connsiteX52" fmla="*/ 238836 w 550352"/>
              <a:gd name="connsiteY52" fmla="*/ 433317 h 539087"/>
              <a:gd name="connsiteX53" fmla="*/ 221776 w 550352"/>
              <a:gd name="connsiteY53" fmla="*/ 440140 h 539087"/>
              <a:gd name="connsiteX54" fmla="*/ 202654 w 550352"/>
              <a:gd name="connsiteY54" fmla="*/ 455139 h 539087"/>
              <a:gd name="connsiteX55" fmla="*/ 184244 w 550352"/>
              <a:gd name="connsiteY55" fmla="*/ 464024 h 539087"/>
              <a:gd name="connsiteX56" fmla="*/ 170597 w 550352"/>
              <a:gd name="connsiteY56" fmla="*/ 464024 h 539087"/>
              <a:gd name="connsiteX57" fmla="*/ 139889 w 550352"/>
              <a:gd name="connsiteY57" fmla="*/ 467436 h 539087"/>
              <a:gd name="connsiteX58" fmla="*/ 139889 w 550352"/>
              <a:gd name="connsiteY58" fmla="*/ 487908 h 539087"/>
              <a:gd name="connsiteX59" fmla="*/ 139889 w 550352"/>
              <a:gd name="connsiteY59" fmla="*/ 501555 h 539087"/>
              <a:gd name="connsiteX60" fmla="*/ 116006 w 550352"/>
              <a:gd name="connsiteY60" fmla="*/ 491320 h 539087"/>
              <a:gd name="connsiteX61" fmla="*/ 122830 w 550352"/>
              <a:gd name="connsiteY61" fmla="*/ 539087 h 539087"/>
              <a:gd name="connsiteX62" fmla="*/ 94504 w 550352"/>
              <a:gd name="connsiteY62" fmla="*/ 511472 h 539087"/>
              <a:gd name="connsiteX63" fmla="*/ 58003 w 550352"/>
              <a:gd name="connsiteY63" fmla="*/ 528851 h 539087"/>
              <a:gd name="connsiteX64" fmla="*/ 60065 w 550352"/>
              <a:gd name="connsiteY64" fmla="*/ 509410 h 539087"/>
              <a:gd name="connsiteX65" fmla="*/ 61415 w 550352"/>
              <a:gd name="connsiteY65" fmla="*/ 481084 h 539087"/>
              <a:gd name="connsiteX66" fmla="*/ 32840 w 550352"/>
              <a:gd name="connsiteY66" fmla="*/ 476322 h 539087"/>
              <a:gd name="connsiteX67" fmla="*/ 50858 w 550352"/>
              <a:gd name="connsiteY67" fmla="*/ 449665 h 539087"/>
              <a:gd name="connsiteX68" fmla="*/ 0 w 550352"/>
              <a:gd name="connsiteY68" fmla="*/ 409433 h 539087"/>
              <a:gd name="connsiteX69" fmla="*/ 29676 w 550352"/>
              <a:gd name="connsiteY69" fmla="*/ 384199 h 539087"/>
              <a:gd name="connsiteX70" fmla="*/ 0 w 550352"/>
              <a:gd name="connsiteY70" fmla="*/ 355481 h 539087"/>
              <a:gd name="connsiteX71" fmla="*/ 44355 w 550352"/>
              <a:gd name="connsiteY71" fmla="*/ 320722 h 539087"/>
              <a:gd name="connsiteX72" fmla="*/ 39201 w 550352"/>
              <a:gd name="connsiteY72" fmla="*/ 298189 h 539087"/>
              <a:gd name="connsiteX73" fmla="*/ 44355 w 550352"/>
              <a:gd name="connsiteY73" fmla="*/ 269543 h 539087"/>
              <a:gd name="connsiteX74" fmla="*/ 50859 w 550352"/>
              <a:gd name="connsiteY74" fmla="*/ 260339 h 539087"/>
              <a:gd name="connsiteX75" fmla="*/ 54591 w 550352"/>
              <a:gd name="connsiteY75" fmla="*/ 225188 h 539087"/>
              <a:gd name="connsiteX76" fmla="*/ 35150 w 550352"/>
              <a:gd name="connsiteY76" fmla="*/ 214952 h 539087"/>
              <a:gd name="connsiteX77" fmla="*/ 39272 w 550352"/>
              <a:gd name="connsiteY77" fmla="*/ 194481 h 539087"/>
              <a:gd name="connsiteX78" fmla="*/ 14038 w 550352"/>
              <a:gd name="connsiteY78" fmla="*/ 149557 h 539087"/>
              <a:gd name="connsiteX79" fmla="*/ 45314 w 550352"/>
              <a:gd name="connsiteY79" fmla="*/ 143372 h 539087"/>
              <a:gd name="connsiteX80" fmla="*/ 73427 w 550352"/>
              <a:gd name="connsiteY80" fmla="*/ 148846 h 539087"/>
              <a:gd name="connsiteX81" fmla="*/ 135339 w 550352"/>
              <a:gd name="connsiteY81" fmla="*/ 144084 h 539087"/>
              <a:gd name="connsiteX82" fmla="*/ 156772 w 550352"/>
              <a:gd name="connsiteY82" fmla="*/ 129796 h 539087"/>
              <a:gd name="connsiteX83" fmla="*/ 135341 w 550352"/>
              <a:gd name="connsiteY83" fmla="*/ 108365 h 539087"/>
              <a:gd name="connsiteX84" fmla="*/ 205889 w 550352"/>
              <a:gd name="connsiteY84" fmla="*/ 52494 h 539087"/>
              <a:gd name="connsiteX85" fmla="*/ 168678 w 550352"/>
              <a:gd name="connsiteY85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0537 h 539087"/>
              <a:gd name="connsiteX14" fmla="*/ 407372 w 550352"/>
              <a:gd name="connsiteY14" fmla="*/ 51499 h 539087"/>
              <a:gd name="connsiteX15" fmla="*/ 382457 w 550352"/>
              <a:gd name="connsiteY15" fmla="*/ 32059 h 539087"/>
              <a:gd name="connsiteX16" fmla="*/ 404421 w 550352"/>
              <a:gd name="connsiteY16" fmla="*/ 13115 h 539087"/>
              <a:gd name="connsiteX17" fmla="*/ 436017 w 550352"/>
              <a:gd name="connsiteY17" fmla="*/ 0 h 539087"/>
              <a:gd name="connsiteX18" fmla="*/ 443552 w 550352"/>
              <a:gd name="connsiteY18" fmla="*/ 34120 h 539087"/>
              <a:gd name="connsiteX19" fmla="*/ 470847 w 550352"/>
              <a:gd name="connsiteY19" fmla="*/ 34120 h 539087"/>
              <a:gd name="connsiteX20" fmla="*/ 495442 w 550352"/>
              <a:gd name="connsiteY20" fmla="*/ 10236 h 539087"/>
              <a:gd name="connsiteX21" fmla="*/ 504967 w 550352"/>
              <a:gd name="connsiteY21" fmla="*/ 37531 h 539087"/>
              <a:gd name="connsiteX22" fmla="*/ 477671 w 550352"/>
              <a:gd name="connsiteY22" fmla="*/ 58003 h 539087"/>
              <a:gd name="connsiteX23" fmla="*/ 487907 w 550352"/>
              <a:gd name="connsiteY23" fmla="*/ 85299 h 539087"/>
              <a:gd name="connsiteX24" fmla="*/ 502194 w 550352"/>
              <a:gd name="connsiteY24" fmla="*/ 101327 h 539087"/>
              <a:gd name="connsiteX25" fmla="*/ 508379 w 550352"/>
              <a:gd name="connsiteY25" fmla="*/ 122830 h 539087"/>
              <a:gd name="connsiteX26" fmla="*/ 522027 w 550352"/>
              <a:gd name="connsiteY26" fmla="*/ 143302 h 539087"/>
              <a:gd name="connsiteX27" fmla="*/ 522027 w 550352"/>
              <a:gd name="connsiteY27" fmla="*/ 143302 h 539087"/>
              <a:gd name="connsiteX28" fmla="*/ 550352 w 550352"/>
              <a:gd name="connsiteY28" fmla="*/ 183534 h 539087"/>
              <a:gd name="connsiteX29" fmla="*/ 542498 w 550352"/>
              <a:gd name="connsiteY29" fmla="*/ 204717 h 539087"/>
              <a:gd name="connsiteX30" fmla="*/ 525439 w 550352"/>
              <a:gd name="connsiteY30" fmla="*/ 249072 h 539087"/>
              <a:gd name="connsiteX31" fmla="*/ 511791 w 550352"/>
              <a:gd name="connsiteY31" fmla="*/ 266131 h 539087"/>
              <a:gd name="connsiteX32" fmla="*/ 498143 w 550352"/>
              <a:gd name="connsiteY32" fmla="*/ 272955 h 539087"/>
              <a:gd name="connsiteX33" fmla="*/ 484495 w 550352"/>
              <a:gd name="connsiteY33" fmla="*/ 259308 h 539087"/>
              <a:gd name="connsiteX34" fmla="*/ 481402 w 550352"/>
              <a:gd name="connsiteY34" fmla="*/ 245340 h 539087"/>
              <a:gd name="connsiteX35" fmla="*/ 464024 w 550352"/>
              <a:gd name="connsiteY35" fmla="*/ 259308 h 539087"/>
              <a:gd name="connsiteX36" fmla="*/ 464024 w 550352"/>
              <a:gd name="connsiteY36" fmla="*/ 283191 h 539087"/>
              <a:gd name="connsiteX37" fmla="*/ 429904 w 550352"/>
              <a:gd name="connsiteY37" fmla="*/ 286603 h 539087"/>
              <a:gd name="connsiteX38" fmla="*/ 418637 w 550352"/>
              <a:gd name="connsiteY38" fmla="*/ 310487 h 539087"/>
              <a:gd name="connsiteX39" fmla="*/ 436729 w 550352"/>
              <a:gd name="connsiteY39" fmla="*/ 321753 h 539087"/>
              <a:gd name="connsiteX40" fmla="*/ 440140 w 550352"/>
              <a:gd name="connsiteY40" fmla="*/ 354842 h 539087"/>
              <a:gd name="connsiteX41" fmla="*/ 395785 w 550352"/>
              <a:gd name="connsiteY41" fmla="*/ 351430 h 539087"/>
              <a:gd name="connsiteX42" fmla="*/ 395785 w 550352"/>
              <a:gd name="connsiteY42" fmla="*/ 378725 h 539087"/>
              <a:gd name="connsiteX43" fmla="*/ 386900 w 550352"/>
              <a:gd name="connsiteY43" fmla="*/ 399197 h 539087"/>
              <a:gd name="connsiteX44" fmla="*/ 351430 w 550352"/>
              <a:gd name="connsiteY44" fmla="*/ 406021 h 539087"/>
              <a:gd name="connsiteX45" fmla="*/ 344606 w 550352"/>
              <a:gd name="connsiteY45" fmla="*/ 433317 h 539087"/>
              <a:gd name="connsiteX46" fmla="*/ 341194 w 550352"/>
              <a:gd name="connsiteY46" fmla="*/ 450376 h 539087"/>
              <a:gd name="connsiteX47" fmla="*/ 310486 w 550352"/>
              <a:gd name="connsiteY47" fmla="*/ 433317 h 539087"/>
              <a:gd name="connsiteX48" fmla="*/ 324774 w 550352"/>
              <a:gd name="connsiteY48" fmla="*/ 419988 h 539087"/>
              <a:gd name="connsiteX49" fmla="*/ 286603 w 550352"/>
              <a:gd name="connsiteY49" fmla="*/ 385549 h 539087"/>
              <a:gd name="connsiteX50" fmla="*/ 283191 w 550352"/>
              <a:gd name="connsiteY50" fmla="*/ 406021 h 539087"/>
              <a:gd name="connsiteX51" fmla="*/ 259307 w 550352"/>
              <a:gd name="connsiteY51" fmla="*/ 426493 h 539087"/>
              <a:gd name="connsiteX52" fmla="*/ 238836 w 550352"/>
              <a:gd name="connsiteY52" fmla="*/ 433317 h 539087"/>
              <a:gd name="connsiteX53" fmla="*/ 221776 w 550352"/>
              <a:gd name="connsiteY53" fmla="*/ 440140 h 539087"/>
              <a:gd name="connsiteX54" fmla="*/ 202654 w 550352"/>
              <a:gd name="connsiteY54" fmla="*/ 455139 h 539087"/>
              <a:gd name="connsiteX55" fmla="*/ 184244 w 550352"/>
              <a:gd name="connsiteY55" fmla="*/ 464024 h 539087"/>
              <a:gd name="connsiteX56" fmla="*/ 170597 w 550352"/>
              <a:gd name="connsiteY56" fmla="*/ 464024 h 539087"/>
              <a:gd name="connsiteX57" fmla="*/ 139889 w 550352"/>
              <a:gd name="connsiteY57" fmla="*/ 467436 h 539087"/>
              <a:gd name="connsiteX58" fmla="*/ 139889 w 550352"/>
              <a:gd name="connsiteY58" fmla="*/ 487908 h 539087"/>
              <a:gd name="connsiteX59" fmla="*/ 139889 w 550352"/>
              <a:gd name="connsiteY59" fmla="*/ 501555 h 539087"/>
              <a:gd name="connsiteX60" fmla="*/ 116006 w 550352"/>
              <a:gd name="connsiteY60" fmla="*/ 491320 h 539087"/>
              <a:gd name="connsiteX61" fmla="*/ 122830 w 550352"/>
              <a:gd name="connsiteY61" fmla="*/ 539087 h 539087"/>
              <a:gd name="connsiteX62" fmla="*/ 94504 w 550352"/>
              <a:gd name="connsiteY62" fmla="*/ 511472 h 539087"/>
              <a:gd name="connsiteX63" fmla="*/ 58003 w 550352"/>
              <a:gd name="connsiteY63" fmla="*/ 528851 h 539087"/>
              <a:gd name="connsiteX64" fmla="*/ 60065 w 550352"/>
              <a:gd name="connsiteY64" fmla="*/ 509410 h 539087"/>
              <a:gd name="connsiteX65" fmla="*/ 61415 w 550352"/>
              <a:gd name="connsiteY65" fmla="*/ 481084 h 539087"/>
              <a:gd name="connsiteX66" fmla="*/ 32840 w 550352"/>
              <a:gd name="connsiteY66" fmla="*/ 476322 h 539087"/>
              <a:gd name="connsiteX67" fmla="*/ 50858 w 550352"/>
              <a:gd name="connsiteY67" fmla="*/ 449665 h 539087"/>
              <a:gd name="connsiteX68" fmla="*/ 0 w 550352"/>
              <a:gd name="connsiteY68" fmla="*/ 409433 h 539087"/>
              <a:gd name="connsiteX69" fmla="*/ 29676 w 550352"/>
              <a:gd name="connsiteY69" fmla="*/ 384199 h 539087"/>
              <a:gd name="connsiteX70" fmla="*/ 0 w 550352"/>
              <a:gd name="connsiteY70" fmla="*/ 355481 h 539087"/>
              <a:gd name="connsiteX71" fmla="*/ 44355 w 550352"/>
              <a:gd name="connsiteY71" fmla="*/ 320722 h 539087"/>
              <a:gd name="connsiteX72" fmla="*/ 39201 w 550352"/>
              <a:gd name="connsiteY72" fmla="*/ 298189 h 539087"/>
              <a:gd name="connsiteX73" fmla="*/ 44355 w 550352"/>
              <a:gd name="connsiteY73" fmla="*/ 269543 h 539087"/>
              <a:gd name="connsiteX74" fmla="*/ 50859 w 550352"/>
              <a:gd name="connsiteY74" fmla="*/ 260339 h 539087"/>
              <a:gd name="connsiteX75" fmla="*/ 54591 w 550352"/>
              <a:gd name="connsiteY75" fmla="*/ 225188 h 539087"/>
              <a:gd name="connsiteX76" fmla="*/ 35150 w 550352"/>
              <a:gd name="connsiteY76" fmla="*/ 214952 h 539087"/>
              <a:gd name="connsiteX77" fmla="*/ 39272 w 550352"/>
              <a:gd name="connsiteY77" fmla="*/ 194481 h 539087"/>
              <a:gd name="connsiteX78" fmla="*/ 14038 w 550352"/>
              <a:gd name="connsiteY78" fmla="*/ 149557 h 539087"/>
              <a:gd name="connsiteX79" fmla="*/ 45314 w 550352"/>
              <a:gd name="connsiteY79" fmla="*/ 143372 h 539087"/>
              <a:gd name="connsiteX80" fmla="*/ 73427 w 550352"/>
              <a:gd name="connsiteY80" fmla="*/ 148846 h 539087"/>
              <a:gd name="connsiteX81" fmla="*/ 135339 w 550352"/>
              <a:gd name="connsiteY81" fmla="*/ 144084 h 539087"/>
              <a:gd name="connsiteX82" fmla="*/ 156772 w 550352"/>
              <a:gd name="connsiteY82" fmla="*/ 129796 h 539087"/>
              <a:gd name="connsiteX83" fmla="*/ 135341 w 550352"/>
              <a:gd name="connsiteY83" fmla="*/ 108365 h 539087"/>
              <a:gd name="connsiteX84" fmla="*/ 205889 w 550352"/>
              <a:gd name="connsiteY84" fmla="*/ 52494 h 539087"/>
              <a:gd name="connsiteX85" fmla="*/ 168678 w 550352"/>
              <a:gd name="connsiteY85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0537 h 539087"/>
              <a:gd name="connsiteX14" fmla="*/ 407372 w 550352"/>
              <a:gd name="connsiteY14" fmla="*/ 51499 h 539087"/>
              <a:gd name="connsiteX15" fmla="*/ 382457 w 550352"/>
              <a:gd name="connsiteY15" fmla="*/ 32059 h 539087"/>
              <a:gd name="connsiteX16" fmla="*/ 404421 w 550352"/>
              <a:gd name="connsiteY16" fmla="*/ 13115 h 539087"/>
              <a:gd name="connsiteX17" fmla="*/ 436017 w 550352"/>
              <a:gd name="connsiteY17" fmla="*/ 0 h 539087"/>
              <a:gd name="connsiteX18" fmla="*/ 443552 w 550352"/>
              <a:gd name="connsiteY18" fmla="*/ 34120 h 539087"/>
              <a:gd name="connsiteX19" fmla="*/ 470847 w 550352"/>
              <a:gd name="connsiteY19" fmla="*/ 34120 h 539087"/>
              <a:gd name="connsiteX20" fmla="*/ 495442 w 550352"/>
              <a:gd name="connsiteY20" fmla="*/ 10236 h 539087"/>
              <a:gd name="connsiteX21" fmla="*/ 504967 w 550352"/>
              <a:gd name="connsiteY21" fmla="*/ 37531 h 539087"/>
              <a:gd name="connsiteX22" fmla="*/ 477671 w 550352"/>
              <a:gd name="connsiteY22" fmla="*/ 58003 h 539087"/>
              <a:gd name="connsiteX23" fmla="*/ 487907 w 550352"/>
              <a:gd name="connsiteY23" fmla="*/ 85299 h 539087"/>
              <a:gd name="connsiteX24" fmla="*/ 502194 w 550352"/>
              <a:gd name="connsiteY24" fmla="*/ 101327 h 539087"/>
              <a:gd name="connsiteX25" fmla="*/ 508379 w 550352"/>
              <a:gd name="connsiteY25" fmla="*/ 122830 h 539087"/>
              <a:gd name="connsiteX26" fmla="*/ 522027 w 550352"/>
              <a:gd name="connsiteY26" fmla="*/ 143302 h 539087"/>
              <a:gd name="connsiteX27" fmla="*/ 522027 w 550352"/>
              <a:gd name="connsiteY27" fmla="*/ 143302 h 539087"/>
              <a:gd name="connsiteX28" fmla="*/ 550352 w 550352"/>
              <a:gd name="connsiteY28" fmla="*/ 183534 h 539087"/>
              <a:gd name="connsiteX29" fmla="*/ 542498 w 550352"/>
              <a:gd name="connsiteY29" fmla="*/ 204717 h 539087"/>
              <a:gd name="connsiteX30" fmla="*/ 525439 w 550352"/>
              <a:gd name="connsiteY30" fmla="*/ 249072 h 539087"/>
              <a:gd name="connsiteX31" fmla="*/ 511791 w 550352"/>
              <a:gd name="connsiteY31" fmla="*/ 266131 h 539087"/>
              <a:gd name="connsiteX32" fmla="*/ 498143 w 550352"/>
              <a:gd name="connsiteY32" fmla="*/ 272955 h 539087"/>
              <a:gd name="connsiteX33" fmla="*/ 484495 w 550352"/>
              <a:gd name="connsiteY33" fmla="*/ 259308 h 539087"/>
              <a:gd name="connsiteX34" fmla="*/ 481402 w 550352"/>
              <a:gd name="connsiteY34" fmla="*/ 245340 h 539087"/>
              <a:gd name="connsiteX35" fmla="*/ 464024 w 550352"/>
              <a:gd name="connsiteY35" fmla="*/ 259308 h 539087"/>
              <a:gd name="connsiteX36" fmla="*/ 464024 w 550352"/>
              <a:gd name="connsiteY36" fmla="*/ 283191 h 539087"/>
              <a:gd name="connsiteX37" fmla="*/ 429904 w 550352"/>
              <a:gd name="connsiteY37" fmla="*/ 286603 h 539087"/>
              <a:gd name="connsiteX38" fmla="*/ 418637 w 550352"/>
              <a:gd name="connsiteY38" fmla="*/ 310487 h 539087"/>
              <a:gd name="connsiteX39" fmla="*/ 436729 w 550352"/>
              <a:gd name="connsiteY39" fmla="*/ 321753 h 539087"/>
              <a:gd name="connsiteX40" fmla="*/ 440140 w 550352"/>
              <a:gd name="connsiteY40" fmla="*/ 354842 h 539087"/>
              <a:gd name="connsiteX41" fmla="*/ 395785 w 550352"/>
              <a:gd name="connsiteY41" fmla="*/ 351430 h 539087"/>
              <a:gd name="connsiteX42" fmla="*/ 395785 w 550352"/>
              <a:gd name="connsiteY42" fmla="*/ 378725 h 539087"/>
              <a:gd name="connsiteX43" fmla="*/ 386900 w 550352"/>
              <a:gd name="connsiteY43" fmla="*/ 399197 h 539087"/>
              <a:gd name="connsiteX44" fmla="*/ 351430 w 550352"/>
              <a:gd name="connsiteY44" fmla="*/ 406021 h 539087"/>
              <a:gd name="connsiteX45" fmla="*/ 344606 w 550352"/>
              <a:gd name="connsiteY45" fmla="*/ 433317 h 539087"/>
              <a:gd name="connsiteX46" fmla="*/ 341194 w 550352"/>
              <a:gd name="connsiteY46" fmla="*/ 450376 h 539087"/>
              <a:gd name="connsiteX47" fmla="*/ 310486 w 550352"/>
              <a:gd name="connsiteY47" fmla="*/ 433317 h 539087"/>
              <a:gd name="connsiteX48" fmla="*/ 324774 w 550352"/>
              <a:gd name="connsiteY48" fmla="*/ 419988 h 539087"/>
              <a:gd name="connsiteX49" fmla="*/ 286603 w 550352"/>
              <a:gd name="connsiteY49" fmla="*/ 385549 h 539087"/>
              <a:gd name="connsiteX50" fmla="*/ 283191 w 550352"/>
              <a:gd name="connsiteY50" fmla="*/ 406021 h 539087"/>
              <a:gd name="connsiteX51" fmla="*/ 259307 w 550352"/>
              <a:gd name="connsiteY51" fmla="*/ 426493 h 539087"/>
              <a:gd name="connsiteX52" fmla="*/ 238836 w 550352"/>
              <a:gd name="connsiteY52" fmla="*/ 433317 h 539087"/>
              <a:gd name="connsiteX53" fmla="*/ 221776 w 550352"/>
              <a:gd name="connsiteY53" fmla="*/ 440140 h 539087"/>
              <a:gd name="connsiteX54" fmla="*/ 202654 w 550352"/>
              <a:gd name="connsiteY54" fmla="*/ 455139 h 539087"/>
              <a:gd name="connsiteX55" fmla="*/ 184244 w 550352"/>
              <a:gd name="connsiteY55" fmla="*/ 464024 h 539087"/>
              <a:gd name="connsiteX56" fmla="*/ 170597 w 550352"/>
              <a:gd name="connsiteY56" fmla="*/ 464024 h 539087"/>
              <a:gd name="connsiteX57" fmla="*/ 139889 w 550352"/>
              <a:gd name="connsiteY57" fmla="*/ 467436 h 539087"/>
              <a:gd name="connsiteX58" fmla="*/ 139889 w 550352"/>
              <a:gd name="connsiteY58" fmla="*/ 487908 h 539087"/>
              <a:gd name="connsiteX59" fmla="*/ 139889 w 550352"/>
              <a:gd name="connsiteY59" fmla="*/ 501555 h 539087"/>
              <a:gd name="connsiteX60" fmla="*/ 116006 w 550352"/>
              <a:gd name="connsiteY60" fmla="*/ 491320 h 539087"/>
              <a:gd name="connsiteX61" fmla="*/ 122830 w 550352"/>
              <a:gd name="connsiteY61" fmla="*/ 539087 h 539087"/>
              <a:gd name="connsiteX62" fmla="*/ 94504 w 550352"/>
              <a:gd name="connsiteY62" fmla="*/ 511472 h 539087"/>
              <a:gd name="connsiteX63" fmla="*/ 58003 w 550352"/>
              <a:gd name="connsiteY63" fmla="*/ 528851 h 539087"/>
              <a:gd name="connsiteX64" fmla="*/ 60065 w 550352"/>
              <a:gd name="connsiteY64" fmla="*/ 509410 h 539087"/>
              <a:gd name="connsiteX65" fmla="*/ 61415 w 550352"/>
              <a:gd name="connsiteY65" fmla="*/ 481084 h 539087"/>
              <a:gd name="connsiteX66" fmla="*/ 32840 w 550352"/>
              <a:gd name="connsiteY66" fmla="*/ 476322 h 539087"/>
              <a:gd name="connsiteX67" fmla="*/ 50858 w 550352"/>
              <a:gd name="connsiteY67" fmla="*/ 449665 h 539087"/>
              <a:gd name="connsiteX68" fmla="*/ 0 w 550352"/>
              <a:gd name="connsiteY68" fmla="*/ 409433 h 539087"/>
              <a:gd name="connsiteX69" fmla="*/ 29676 w 550352"/>
              <a:gd name="connsiteY69" fmla="*/ 384199 h 539087"/>
              <a:gd name="connsiteX70" fmla="*/ 0 w 550352"/>
              <a:gd name="connsiteY70" fmla="*/ 355481 h 539087"/>
              <a:gd name="connsiteX71" fmla="*/ 44355 w 550352"/>
              <a:gd name="connsiteY71" fmla="*/ 320722 h 539087"/>
              <a:gd name="connsiteX72" fmla="*/ 34438 w 550352"/>
              <a:gd name="connsiteY72" fmla="*/ 298189 h 539087"/>
              <a:gd name="connsiteX73" fmla="*/ 44355 w 550352"/>
              <a:gd name="connsiteY73" fmla="*/ 269543 h 539087"/>
              <a:gd name="connsiteX74" fmla="*/ 50859 w 550352"/>
              <a:gd name="connsiteY74" fmla="*/ 260339 h 539087"/>
              <a:gd name="connsiteX75" fmla="*/ 54591 w 550352"/>
              <a:gd name="connsiteY75" fmla="*/ 225188 h 539087"/>
              <a:gd name="connsiteX76" fmla="*/ 35150 w 550352"/>
              <a:gd name="connsiteY76" fmla="*/ 214952 h 539087"/>
              <a:gd name="connsiteX77" fmla="*/ 39272 w 550352"/>
              <a:gd name="connsiteY77" fmla="*/ 194481 h 539087"/>
              <a:gd name="connsiteX78" fmla="*/ 14038 w 550352"/>
              <a:gd name="connsiteY78" fmla="*/ 149557 h 539087"/>
              <a:gd name="connsiteX79" fmla="*/ 45314 w 550352"/>
              <a:gd name="connsiteY79" fmla="*/ 143372 h 539087"/>
              <a:gd name="connsiteX80" fmla="*/ 73427 w 550352"/>
              <a:gd name="connsiteY80" fmla="*/ 148846 h 539087"/>
              <a:gd name="connsiteX81" fmla="*/ 135339 w 550352"/>
              <a:gd name="connsiteY81" fmla="*/ 144084 h 539087"/>
              <a:gd name="connsiteX82" fmla="*/ 156772 w 550352"/>
              <a:gd name="connsiteY82" fmla="*/ 129796 h 539087"/>
              <a:gd name="connsiteX83" fmla="*/ 135341 w 550352"/>
              <a:gd name="connsiteY83" fmla="*/ 108365 h 539087"/>
              <a:gd name="connsiteX84" fmla="*/ 205889 w 550352"/>
              <a:gd name="connsiteY84" fmla="*/ 52494 h 539087"/>
              <a:gd name="connsiteX85" fmla="*/ 168678 w 550352"/>
              <a:gd name="connsiteY85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0537 h 539087"/>
              <a:gd name="connsiteX14" fmla="*/ 407372 w 550352"/>
              <a:gd name="connsiteY14" fmla="*/ 51499 h 539087"/>
              <a:gd name="connsiteX15" fmla="*/ 382457 w 550352"/>
              <a:gd name="connsiteY15" fmla="*/ 32059 h 539087"/>
              <a:gd name="connsiteX16" fmla="*/ 404421 w 550352"/>
              <a:gd name="connsiteY16" fmla="*/ 13115 h 539087"/>
              <a:gd name="connsiteX17" fmla="*/ 436017 w 550352"/>
              <a:gd name="connsiteY17" fmla="*/ 0 h 539087"/>
              <a:gd name="connsiteX18" fmla="*/ 443552 w 550352"/>
              <a:gd name="connsiteY18" fmla="*/ 34120 h 539087"/>
              <a:gd name="connsiteX19" fmla="*/ 470847 w 550352"/>
              <a:gd name="connsiteY19" fmla="*/ 34120 h 539087"/>
              <a:gd name="connsiteX20" fmla="*/ 495442 w 550352"/>
              <a:gd name="connsiteY20" fmla="*/ 10236 h 539087"/>
              <a:gd name="connsiteX21" fmla="*/ 504967 w 550352"/>
              <a:gd name="connsiteY21" fmla="*/ 37531 h 539087"/>
              <a:gd name="connsiteX22" fmla="*/ 477671 w 550352"/>
              <a:gd name="connsiteY22" fmla="*/ 58003 h 539087"/>
              <a:gd name="connsiteX23" fmla="*/ 487907 w 550352"/>
              <a:gd name="connsiteY23" fmla="*/ 85299 h 539087"/>
              <a:gd name="connsiteX24" fmla="*/ 502194 w 550352"/>
              <a:gd name="connsiteY24" fmla="*/ 101327 h 539087"/>
              <a:gd name="connsiteX25" fmla="*/ 508379 w 550352"/>
              <a:gd name="connsiteY25" fmla="*/ 122830 h 539087"/>
              <a:gd name="connsiteX26" fmla="*/ 522027 w 550352"/>
              <a:gd name="connsiteY26" fmla="*/ 143302 h 539087"/>
              <a:gd name="connsiteX27" fmla="*/ 522027 w 550352"/>
              <a:gd name="connsiteY27" fmla="*/ 143302 h 539087"/>
              <a:gd name="connsiteX28" fmla="*/ 550352 w 550352"/>
              <a:gd name="connsiteY28" fmla="*/ 183534 h 539087"/>
              <a:gd name="connsiteX29" fmla="*/ 542498 w 550352"/>
              <a:gd name="connsiteY29" fmla="*/ 204717 h 539087"/>
              <a:gd name="connsiteX30" fmla="*/ 525439 w 550352"/>
              <a:gd name="connsiteY30" fmla="*/ 249072 h 539087"/>
              <a:gd name="connsiteX31" fmla="*/ 511791 w 550352"/>
              <a:gd name="connsiteY31" fmla="*/ 266131 h 539087"/>
              <a:gd name="connsiteX32" fmla="*/ 498143 w 550352"/>
              <a:gd name="connsiteY32" fmla="*/ 272955 h 539087"/>
              <a:gd name="connsiteX33" fmla="*/ 484495 w 550352"/>
              <a:gd name="connsiteY33" fmla="*/ 259308 h 539087"/>
              <a:gd name="connsiteX34" fmla="*/ 481402 w 550352"/>
              <a:gd name="connsiteY34" fmla="*/ 245340 h 539087"/>
              <a:gd name="connsiteX35" fmla="*/ 464024 w 550352"/>
              <a:gd name="connsiteY35" fmla="*/ 259308 h 539087"/>
              <a:gd name="connsiteX36" fmla="*/ 464024 w 550352"/>
              <a:gd name="connsiteY36" fmla="*/ 283191 h 539087"/>
              <a:gd name="connsiteX37" fmla="*/ 429904 w 550352"/>
              <a:gd name="connsiteY37" fmla="*/ 286603 h 539087"/>
              <a:gd name="connsiteX38" fmla="*/ 418637 w 550352"/>
              <a:gd name="connsiteY38" fmla="*/ 310487 h 539087"/>
              <a:gd name="connsiteX39" fmla="*/ 436729 w 550352"/>
              <a:gd name="connsiteY39" fmla="*/ 321753 h 539087"/>
              <a:gd name="connsiteX40" fmla="*/ 440140 w 550352"/>
              <a:gd name="connsiteY40" fmla="*/ 354842 h 539087"/>
              <a:gd name="connsiteX41" fmla="*/ 395785 w 550352"/>
              <a:gd name="connsiteY41" fmla="*/ 351430 h 539087"/>
              <a:gd name="connsiteX42" fmla="*/ 395785 w 550352"/>
              <a:gd name="connsiteY42" fmla="*/ 378725 h 539087"/>
              <a:gd name="connsiteX43" fmla="*/ 386900 w 550352"/>
              <a:gd name="connsiteY43" fmla="*/ 399197 h 539087"/>
              <a:gd name="connsiteX44" fmla="*/ 351430 w 550352"/>
              <a:gd name="connsiteY44" fmla="*/ 406021 h 539087"/>
              <a:gd name="connsiteX45" fmla="*/ 344606 w 550352"/>
              <a:gd name="connsiteY45" fmla="*/ 433317 h 539087"/>
              <a:gd name="connsiteX46" fmla="*/ 341194 w 550352"/>
              <a:gd name="connsiteY46" fmla="*/ 450376 h 539087"/>
              <a:gd name="connsiteX47" fmla="*/ 310486 w 550352"/>
              <a:gd name="connsiteY47" fmla="*/ 433317 h 539087"/>
              <a:gd name="connsiteX48" fmla="*/ 324774 w 550352"/>
              <a:gd name="connsiteY48" fmla="*/ 419988 h 539087"/>
              <a:gd name="connsiteX49" fmla="*/ 286603 w 550352"/>
              <a:gd name="connsiteY49" fmla="*/ 385549 h 539087"/>
              <a:gd name="connsiteX50" fmla="*/ 283191 w 550352"/>
              <a:gd name="connsiteY50" fmla="*/ 406021 h 539087"/>
              <a:gd name="connsiteX51" fmla="*/ 259307 w 550352"/>
              <a:gd name="connsiteY51" fmla="*/ 426493 h 539087"/>
              <a:gd name="connsiteX52" fmla="*/ 238836 w 550352"/>
              <a:gd name="connsiteY52" fmla="*/ 433317 h 539087"/>
              <a:gd name="connsiteX53" fmla="*/ 221776 w 550352"/>
              <a:gd name="connsiteY53" fmla="*/ 440140 h 539087"/>
              <a:gd name="connsiteX54" fmla="*/ 202654 w 550352"/>
              <a:gd name="connsiteY54" fmla="*/ 455139 h 539087"/>
              <a:gd name="connsiteX55" fmla="*/ 184244 w 550352"/>
              <a:gd name="connsiteY55" fmla="*/ 464024 h 539087"/>
              <a:gd name="connsiteX56" fmla="*/ 170597 w 550352"/>
              <a:gd name="connsiteY56" fmla="*/ 464024 h 539087"/>
              <a:gd name="connsiteX57" fmla="*/ 139889 w 550352"/>
              <a:gd name="connsiteY57" fmla="*/ 467436 h 539087"/>
              <a:gd name="connsiteX58" fmla="*/ 139889 w 550352"/>
              <a:gd name="connsiteY58" fmla="*/ 487908 h 539087"/>
              <a:gd name="connsiteX59" fmla="*/ 139889 w 550352"/>
              <a:gd name="connsiteY59" fmla="*/ 501555 h 539087"/>
              <a:gd name="connsiteX60" fmla="*/ 116006 w 550352"/>
              <a:gd name="connsiteY60" fmla="*/ 491320 h 539087"/>
              <a:gd name="connsiteX61" fmla="*/ 122830 w 550352"/>
              <a:gd name="connsiteY61" fmla="*/ 539087 h 539087"/>
              <a:gd name="connsiteX62" fmla="*/ 94504 w 550352"/>
              <a:gd name="connsiteY62" fmla="*/ 511472 h 539087"/>
              <a:gd name="connsiteX63" fmla="*/ 58003 w 550352"/>
              <a:gd name="connsiteY63" fmla="*/ 528851 h 539087"/>
              <a:gd name="connsiteX64" fmla="*/ 60065 w 550352"/>
              <a:gd name="connsiteY64" fmla="*/ 509410 h 539087"/>
              <a:gd name="connsiteX65" fmla="*/ 61415 w 550352"/>
              <a:gd name="connsiteY65" fmla="*/ 481084 h 539087"/>
              <a:gd name="connsiteX66" fmla="*/ 32840 w 550352"/>
              <a:gd name="connsiteY66" fmla="*/ 476322 h 539087"/>
              <a:gd name="connsiteX67" fmla="*/ 50858 w 550352"/>
              <a:gd name="connsiteY67" fmla="*/ 449665 h 539087"/>
              <a:gd name="connsiteX68" fmla="*/ 0 w 550352"/>
              <a:gd name="connsiteY68" fmla="*/ 409433 h 539087"/>
              <a:gd name="connsiteX69" fmla="*/ 29676 w 550352"/>
              <a:gd name="connsiteY69" fmla="*/ 384199 h 539087"/>
              <a:gd name="connsiteX70" fmla="*/ 0 w 550352"/>
              <a:gd name="connsiteY70" fmla="*/ 355481 h 539087"/>
              <a:gd name="connsiteX71" fmla="*/ 37211 w 550352"/>
              <a:gd name="connsiteY71" fmla="*/ 325484 h 539087"/>
              <a:gd name="connsiteX72" fmla="*/ 34438 w 550352"/>
              <a:gd name="connsiteY72" fmla="*/ 298189 h 539087"/>
              <a:gd name="connsiteX73" fmla="*/ 44355 w 550352"/>
              <a:gd name="connsiteY73" fmla="*/ 269543 h 539087"/>
              <a:gd name="connsiteX74" fmla="*/ 50859 w 550352"/>
              <a:gd name="connsiteY74" fmla="*/ 260339 h 539087"/>
              <a:gd name="connsiteX75" fmla="*/ 54591 w 550352"/>
              <a:gd name="connsiteY75" fmla="*/ 225188 h 539087"/>
              <a:gd name="connsiteX76" fmla="*/ 35150 w 550352"/>
              <a:gd name="connsiteY76" fmla="*/ 214952 h 539087"/>
              <a:gd name="connsiteX77" fmla="*/ 39272 w 550352"/>
              <a:gd name="connsiteY77" fmla="*/ 194481 h 539087"/>
              <a:gd name="connsiteX78" fmla="*/ 14038 w 550352"/>
              <a:gd name="connsiteY78" fmla="*/ 149557 h 539087"/>
              <a:gd name="connsiteX79" fmla="*/ 45314 w 550352"/>
              <a:gd name="connsiteY79" fmla="*/ 143372 h 539087"/>
              <a:gd name="connsiteX80" fmla="*/ 73427 w 550352"/>
              <a:gd name="connsiteY80" fmla="*/ 148846 h 539087"/>
              <a:gd name="connsiteX81" fmla="*/ 135339 w 550352"/>
              <a:gd name="connsiteY81" fmla="*/ 144084 h 539087"/>
              <a:gd name="connsiteX82" fmla="*/ 156772 w 550352"/>
              <a:gd name="connsiteY82" fmla="*/ 129796 h 539087"/>
              <a:gd name="connsiteX83" fmla="*/ 135341 w 550352"/>
              <a:gd name="connsiteY83" fmla="*/ 108365 h 539087"/>
              <a:gd name="connsiteX84" fmla="*/ 205889 w 550352"/>
              <a:gd name="connsiteY84" fmla="*/ 52494 h 539087"/>
              <a:gd name="connsiteX85" fmla="*/ 168678 w 550352"/>
              <a:gd name="connsiteY85" fmla="*/ 86933 h 539087"/>
              <a:gd name="connsiteX0" fmla="*/ 195830 w 555114"/>
              <a:gd name="connsiteY0" fmla="*/ 54591 h 539087"/>
              <a:gd name="connsiteX1" fmla="*/ 270893 w 555114"/>
              <a:gd name="connsiteY1" fmla="*/ 34120 h 539087"/>
              <a:gd name="connsiteX2" fmla="*/ 270893 w 555114"/>
              <a:gd name="connsiteY2" fmla="*/ 17060 h 539087"/>
              <a:gd name="connsiteX3" fmla="*/ 291365 w 555114"/>
              <a:gd name="connsiteY3" fmla="*/ 13648 h 539087"/>
              <a:gd name="connsiteX4" fmla="*/ 291365 w 555114"/>
              <a:gd name="connsiteY4" fmla="*/ 27296 h 539087"/>
              <a:gd name="connsiteX5" fmla="*/ 332308 w 555114"/>
              <a:gd name="connsiteY5" fmla="*/ 37531 h 539087"/>
              <a:gd name="connsiteX6" fmla="*/ 328896 w 555114"/>
              <a:gd name="connsiteY6" fmla="*/ 71651 h 539087"/>
              <a:gd name="connsiteX7" fmla="*/ 325484 w 555114"/>
              <a:gd name="connsiteY7" fmla="*/ 92122 h 539087"/>
              <a:gd name="connsiteX8" fmla="*/ 345956 w 555114"/>
              <a:gd name="connsiteY8" fmla="*/ 95534 h 539087"/>
              <a:gd name="connsiteX9" fmla="*/ 318660 w 555114"/>
              <a:gd name="connsiteY9" fmla="*/ 112594 h 539087"/>
              <a:gd name="connsiteX10" fmla="*/ 328896 w 555114"/>
              <a:gd name="connsiteY10" fmla="*/ 122830 h 539087"/>
              <a:gd name="connsiteX11" fmla="*/ 390311 w 555114"/>
              <a:gd name="connsiteY11" fmla="*/ 95534 h 539087"/>
              <a:gd name="connsiteX12" fmla="*/ 427842 w 555114"/>
              <a:gd name="connsiteY12" fmla="*/ 95534 h 539087"/>
              <a:gd name="connsiteX13" fmla="*/ 407371 w 555114"/>
              <a:gd name="connsiteY13" fmla="*/ 80537 h 539087"/>
              <a:gd name="connsiteX14" fmla="*/ 412134 w 555114"/>
              <a:gd name="connsiteY14" fmla="*/ 51499 h 539087"/>
              <a:gd name="connsiteX15" fmla="*/ 387219 w 555114"/>
              <a:gd name="connsiteY15" fmla="*/ 32059 h 539087"/>
              <a:gd name="connsiteX16" fmla="*/ 409183 w 555114"/>
              <a:gd name="connsiteY16" fmla="*/ 13115 h 539087"/>
              <a:gd name="connsiteX17" fmla="*/ 440779 w 555114"/>
              <a:gd name="connsiteY17" fmla="*/ 0 h 539087"/>
              <a:gd name="connsiteX18" fmla="*/ 448314 w 555114"/>
              <a:gd name="connsiteY18" fmla="*/ 34120 h 539087"/>
              <a:gd name="connsiteX19" fmla="*/ 475609 w 555114"/>
              <a:gd name="connsiteY19" fmla="*/ 34120 h 539087"/>
              <a:gd name="connsiteX20" fmla="*/ 500204 w 555114"/>
              <a:gd name="connsiteY20" fmla="*/ 10236 h 539087"/>
              <a:gd name="connsiteX21" fmla="*/ 509729 w 555114"/>
              <a:gd name="connsiteY21" fmla="*/ 37531 h 539087"/>
              <a:gd name="connsiteX22" fmla="*/ 482433 w 555114"/>
              <a:gd name="connsiteY22" fmla="*/ 58003 h 539087"/>
              <a:gd name="connsiteX23" fmla="*/ 492669 w 555114"/>
              <a:gd name="connsiteY23" fmla="*/ 85299 h 539087"/>
              <a:gd name="connsiteX24" fmla="*/ 506956 w 555114"/>
              <a:gd name="connsiteY24" fmla="*/ 101327 h 539087"/>
              <a:gd name="connsiteX25" fmla="*/ 513141 w 555114"/>
              <a:gd name="connsiteY25" fmla="*/ 122830 h 539087"/>
              <a:gd name="connsiteX26" fmla="*/ 526789 w 555114"/>
              <a:gd name="connsiteY26" fmla="*/ 143302 h 539087"/>
              <a:gd name="connsiteX27" fmla="*/ 526789 w 555114"/>
              <a:gd name="connsiteY27" fmla="*/ 143302 h 539087"/>
              <a:gd name="connsiteX28" fmla="*/ 555114 w 555114"/>
              <a:gd name="connsiteY28" fmla="*/ 183534 h 539087"/>
              <a:gd name="connsiteX29" fmla="*/ 547260 w 555114"/>
              <a:gd name="connsiteY29" fmla="*/ 204717 h 539087"/>
              <a:gd name="connsiteX30" fmla="*/ 530201 w 555114"/>
              <a:gd name="connsiteY30" fmla="*/ 249072 h 539087"/>
              <a:gd name="connsiteX31" fmla="*/ 516553 w 555114"/>
              <a:gd name="connsiteY31" fmla="*/ 266131 h 539087"/>
              <a:gd name="connsiteX32" fmla="*/ 502905 w 555114"/>
              <a:gd name="connsiteY32" fmla="*/ 272955 h 539087"/>
              <a:gd name="connsiteX33" fmla="*/ 489257 w 555114"/>
              <a:gd name="connsiteY33" fmla="*/ 259308 h 539087"/>
              <a:gd name="connsiteX34" fmla="*/ 486164 w 555114"/>
              <a:gd name="connsiteY34" fmla="*/ 245340 h 539087"/>
              <a:gd name="connsiteX35" fmla="*/ 468786 w 555114"/>
              <a:gd name="connsiteY35" fmla="*/ 259308 h 539087"/>
              <a:gd name="connsiteX36" fmla="*/ 468786 w 555114"/>
              <a:gd name="connsiteY36" fmla="*/ 283191 h 539087"/>
              <a:gd name="connsiteX37" fmla="*/ 434666 w 555114"/>
              <a:gd name="connsiteY37" fmla="*/ 286603 h 539087"/>
              <a:gd name="connsiteX38" fmla="*/ 423399 w 555114"/>
              <a:gd name="connsiteY38" fmla="*/ 310487 h 539087"/>
              <a:gd name="connsiteX39" fmla="*/ 441491 w 555114"/>
              <a:gd name="connsiteY39" fmla="*/ 321753 h 539087"/>
              <a:gd name="connsiteX40" fmla="*/ 444902 w 555114"/>
              <a:gd name="connsiteY40" fmla="*/ 354842 h 539087"/>
              <a:gd name="connsiteX41" fmla="*/ 400547 w 555114"/>
              <a:gd name="connsiteY41" fmla="*/ 351430 h 539087"/>
              <a:gd name="connsiteX42" fmla="*/ 400547 w 555114"/>
              <a:gd name="connsiteY42" fmla="*/ 378725 h 539087"/>
              <a:gd name="connsiteX43" fmla="*/ 391662 w 555114"/>
              <a:gd name="connsiteY43" fmla="*/ 399197 h 539087"/>
              <a:gd name="connsiteX44" fmla="*/ 356192 w 555114"/>
              <a:gd name="connsiteY44" fmla="*/ 406021 h 539087"/>
              <a:gd name="connsiteX45" fmla="*/ 349368 w 555114"/>
              <a:gd name="connsiteY45" fmla="*/ 433317 h 539087"/>
              <a:gd name="connsiteX46" fmla="*/ 345956 w 555114"/>
              <a:gd name="connsiteY46" fmla="*/ 450376 h 539087"/>
              <a:gd name="connsiteX47" fmla="*/ 315248 w 555114"/>
              <a:gd name="connsiteY47" fmla="*/ 433317 h 539087"/>
              <a:gd name="connsiteX48" fmla="*/ 329536 w 555114"/>
              <a:gd name="connsiteY48" fmla="*/ 419988 h 539087"/>
              <a:gd name="connsiteX49" fmla="*/ 291365 w 555114"/>
              <a:gd name="connsiteY49" fmla="*/ 385549 h 539087"/>
              <a:gd name="connsiteX50" fmla="*/ 287953 w 555114"/>
              <a:gd name="connsiteY50" fmla="*/ 406021 h 539087"/>
              <a:gd name="connsiteX51" fmla="*/ 264069 w 555114"/>
              <a:gd name="connsiteY51" fmla="*/ 426493 h 539087"/>
              <a:gd name="connsiteX52" fmla="*/ 243598 w 555114"/>
              <a:gd name="connsiteY52" fmla="*/ 433317 h 539087"/>
              <a:gd name="connsiteX53" fmla="*/ 226538 w 555114"/>
              <a:gd name="connsiteY53" fmla="*/ 440140 h 539087"/>
              <a:gd name="connsiteX54" fmla="*/ 207416 w 555114"/>
              <a:gd name="connsiteY54" fmla="*/ 455139 h 539087"/>
              <a:gd name="connsiteX55" fmla="*/ 189006 w 555114"/>
              <a:gd name="connsiteY55" fmla="*/ 464024 h 539087"/>
              <a:gd name="connsiteX56" fmla="*/ 175359 w 555114"/>
              <a:gd name="connsiteY56" fmla="*/ 464024 h 539087"/>
              <a:gd name="connsiteX57" fmla="*/ 144651 w 555114"/>
              <a:gd name="connsiteY57" fmla="*/ 467436 h 539087"/>
              <a:gd name="connsiteX58" fmla="*/ 144651 w 555114"/>
              <a:gd name="connsiteY58" fmla="*/ 487908 h 539087"/>
              <a:gd name="connsiteX59" fmla="*/ 144651 w 555114"/>
              <a:gd name="connsiteY59" fmla="*/ 501555 h 539087"/>
              <a:gd name="connsiteX60" fmla="*/ 120768 w 555114"/>
              <a:gd name="connsiteY60" fmla="*/ 491320 h 539087"/>
              <a:gd name="connsiteX61" fmla="*/ 127592 w 555114"/>
              <a:gd name="connsiteY61" fmla="*/ 539087 h 539087"/>
              <a:gd name="connsiteX62" fmla="*/ 99266 w 555114"/>
              <a:gd name="connsiteY62" fmla="*/ 511472 h 539087"/>
              <a:gd name="connsiteX63" fmla="*/ 62765 w 555114"/>
              <a:gd name="connsiteY63" fmla="*/ 528851 h 539087"/>
              <a:gd name="connsiteX64" fmla="*/ 64827 w 555114"/>
              <a:gd name="connsiteY64" fmla="*/ 509410 h 539087"/>
              <a:gd name="connsiteX65" fmla="*/ 66177 w 555114"/>
              <a:gd name="connsiteY65" fmla="*/ 481084 h 539087"/>
              <a:gd name="connsiteX66" fmla="*/ 37602 w 555114"/>
              <a:gd name="connsiteY66" fmla="*/ 476322 h 539087"/>
              <a:gd name="connsiteX67" fmla="*/ 55620 w 555114"/>
              <a:gd name="connsiteY67" fmla="*/ 449665 h 539087"/>
              <a:gd name="connsiteX68" fmla="*/ 4762 w 555114"/>
              <a:gd name="connsiteY68" fmla="*/ 409433 h 539087"/>
              <a:gd name="connsiteX69" fmla="*/ 34438 w 555114"/>
              <a:gd name="connsiteY69" fmla="*/ 384199 h 539087"/>
              <a:gd name="connsiteX70" fmla="*/ 0 w 555114"/>
              <a:gd name="connsiteY70" fmla="*/ 353100 h 539087"/>
              <a:gd name="connsiteX71" fmla="*/ 41973 w 555114"/>
              <a:gd name="connsiteY71" fmla="*/ 325484 h 539087"/>
              <a:gd name="connsiteX72" fmla="*/ 39200 w 555114"/>
              <a:gd name="connsiteY72" fmla="*/ 298189 h 539087"/>
              <a:gd name="connsiteX73" fmla="*/ 49117 w 555114"/>
              <a:gd name="connsiteY73" fmla="*/ 269543 h 539087"/>
              <a:gd name="connsiteX74" fmla="*/ 55621 w 555114"/>
              <a:gd name="connsiteY74" fmla="*/ 260339 h 539087"/>
              <a:gd name="connsiteX75" fmla="*/ 59353 w 555114"/>
              <a:gd name="connsiteY75" fmla="*/ 225188 h 539087"/>
              <a:gd name="connsiteX76" fmla="*/ 39912 w 555114"/>
              <a:gd name="connsiteY76" fmla="*/ 214952 h 539087"/>
              <a:gd name="connsiteX77" fmla="*/ 44034 w 555114"/>
              <a:gd name="connsiteY77" fmla="*/ 194481 h 539087"/>
              <a:gd name="connsiteX78" fmla="*/ 18800 w 555114"/>
              <a:gd name="connsiteY78" fmla="*/ 149557 h 539087"/>
              <a:gd name="connsiteX79" fmla="*/ 50076 w 555114"/>
              <a:gd name="connsiteY79" fmla="*/ 143372 h 539087"/>
              <a:gd name="connsiteX80" fmla="*/ 78189 w 555114"/>
              <a:gd name="connsiteY80" fmla="*/ 148846 h 539087"/>
              <a:gd name="connsiteX81" fmla="*/ 140101 w 555114"/>
              <a:gd name="connsiteY81" fmla="*/ 144084 h 539087"/>
              <a:gd name="connsiteX82" fmla="*/ 161534 w 555114"/>
              <a:gd name="connsiteY82" fmla="*/ 129796 h 539087"/>
              <a:gd name="connsiteX83" fmla="*/ 140103 w 555114"/>
              <a:gd name="connsiteY83" fmla="*/ 108365 h 539087"/>
              <a:gd name="connsiteX84" fmla="*/ 210651 w 555114"/>
              <a:gd name="connsiteY84" fmla="*/ 52494 h 539087"/>
              <a:gd name="connsiteX85" fmla="*/ 173440 w 555114"/>
              <a:gd name="connsiteY85" fmla="*/ 86933 h 539087"/>
              <a:gd name="connsiteX0" fmla="*/ 195830 w 555114"/>
              <a:gd name="connsiteY0" fmla="*/ 54591 h 539087"/>
              <a:gd name="connsiteX1" fmla="*/ 270893 w 555114"/>
              <a:gd name="connsiteY1" fmla="*/ 34120 h 539087"/>
              <a:gd name="connsiteX2" fmla="*/ 270893 w 555114"/>
              <a:gd name="connsiteY2" fmla="*/ 17060 h 539087"/>
              <a:gd name="connsiteX3" fmla="*/ 291365 w 555114"/>
              <a:gd name="connsiteY3" fmla="*/ 13648 h 539087"/>
              <a:gd name="connsiteX4" fmla="*/ 291365 w 555114"/>
              <a:gd name="connsiteY4" fmla="*/ 27296 h 539087"/>
              <a:gd name="connsiteX5" fmla="*/ 332308 w 555114"/>
              <a:gd name="connsiteY5" fmla="*/ 37531 h 539087"/>
              <a:gd name="connsiteX6" fmla="*/ 328896 w 555114"/>
              <a:gd name="connsiteY6" fmla="*/ 71651 h 539087"/>
              <a:gd name="connsiteX7" fmla="*/ 325484 w 555114"/>
              <a:gd name="connsiteY7" fmla="*/ 92122 h 539087"/>
              <a:gd name="connsiteX8" fmla="*/ 345956 w 555114"/>
              <a:gd name="connsiteY8" fmla="*/ 95534 h 539087"/>
              <a:gd name="connsiteX9" fmla="*/ 359177 w 555114"/>
              <a:gd name="connsiteY9" fmla="*/ 108365 h 539087"/>
              <a:gd name="connsiteX10" fmla="*/ 318660 w 555114"/>
              <a:gd name="connsiteY10" fmla="*/ 112594 h 539087"/>
              <a:gd name="connsiteX11" fmla="*/ 328896 w 555114"/>
              <a:gd name="connsiteY11" fmla="*/ 122830 h 539087"/>
              <a:gd name="connsiteX12" fmla="*/ 390311 w 555114"/>
              <a:gd name="connsiteY12" fmla="*/ 95534 h 539087"/>
              <a:gd name="connsiteX13" fmla="*/ 427842 w 555114"/>
              <a:gd name="connsiteY13" fmla="*/ 95534 h 539087"/>
              <a:gd name="connsiteX14" fmla="*/ 407371 w 555114"/>
              <a:gd name="connsiteY14" fmla="*/ 80537 h 539087"/>
              <a:gd name="connsiteX15" fmla="*/ 412134 w 555114"/>
              <a:gd name="connsiteY15" fmla="*/ 51499 h 539087"/>
              <a:gd name="connsiteX16" fmla="*/ 387219 w 555114"/>
              <a:gd name="connsiteY16" fmla="*/ 32059 h 539087"/>
              <a:gd name="connsiteX17" fmla="*/ 409183 w 555114"/>
              <a:gd name="connsiteY17" fmla="*/ 13115 h 539087"/>
              <a:gd name="connsiteX18" fmla="*/ 440779 w 555114"/>
              <a:gd name="connsiteY18" fmla="*/ 0 h 539087"/>
              <a:gd name="connsiteX19" fmla="*/ 448314 w 555114"/>
              <a:gd name="connsiteY19" fmla="*/ 34120 h 539087"/>
              <a:gd name="connsiteX20" fmla="*/ 475609 w 555114"/>
              <a:gd name="connsiteY20" fmla="*/ 34120 h 539087"/>
              <a:gd name="connsiteX21" fmla="*/ 500204 w 555114"/>
              <a:gd name="connsiteY21" fmla="*/ 10236 h 539087"/>
              <a:gd name="connsiteX22" fmla="*/ 509729 w 555114"/>
              <a:gd name="connsiteY22" fmla="*/ 37531 h 539087"/>
              <a:gd name="connsiteX23" fmla="*/ 482433 w 555114"/>
              <a:gd name="connsiteY23" fmla="*/ 58003 h 539087"/>
              <a:gd name="connsiteX24" fmla="*/ 492669 w 555114"/>
              <a:gd name="connsiteY24" fmla="*/ 85299 h 539087"/>
              <a:gd name="connsiteX25" fmla="*/ 506956 w 555114"/>
              <a:gd name="connsiteY25" fmla="*/ 101327 h 539087"/>
              <a:gd name="connsiteX26" fmla="*/ 513141 w 555114"/>
              <a:gd name="connsiteY26" fmla="*/ 122830 h 539087"/>
              <a:gd name="connsiteX27" fmla="*/ 526789 w 555114"/>
              <a:gd name="connsiteY27" fmla="*/ 143302 h 539087"/>
              <a:gd name="connsiteX28" fmla="*/ 526789 w 555114"/>
              <a:gd name="connsiteY28" fmla="*/ 143302 h 539087"/>
              <a:gd name="connsiteX29" fmla="*/ 555114 w 555114"/>
              <a:gd name="connsiteY29" fmla="*/ 183534 h 539087"/>
              <a:gd name="connsiteX30" fmla="*/ 547260 w 555114"/>
              <a:gd name="connsiteY30" fmla="*/ 204717 h 539087"/>
              <a:gd name="connsiteX31" fmla="*/ 530201 w 555114"/>
              <a:gd name="connsiteY31" fmla="*/ 249072 h 539087"/>
              <a:gd name="connsiteX32" fmla="*/ 516553 w 555114"/>
              <a:gd name="connsiteY32" fmla="*/ 266131 h 539087"/>
              <a:gd name="connsiteX33" fmla="*/ 502905 w 555114"/>
              <a:gd name="connsiteY33" fmla="*/ 272955 h 539087"/>
              <a:gd name="connsiteX34" fmla="*/ 489257 w 555114"/>
              <a:gd name="connsiteY34" fmla="*/ 259308 h 539087"/>
              <a:gd name="connsiteX35" fmla="*/ 486164 w 555114"/>
              <a:gd name="connsiteY35" fmla="*/ 245340 h 539087"/>
              <a:gd name="connsiteX36" fmla="*/ 468786 w 555114"/>
              <a:gd name="connsiteY36" fmla="*/ 259308 h 539087"/>
              <a:gd name="connsiteX37" fmla="*/ 468786 w 555114"/>
              <a:gd name="connsiteY37" fmla="*/ 283191 h 539087"/>
              <a:gd name="connsiteX38" fmla="*/ 434666 w 555114"/>
              <a:gd name="connsiteY38" fmla="*/ 286603 h 539087"/>
              <a:gd name="connsiteX39" fmla="*/ 423399 w 555114"/>
              <a:gd name="connsiteY39" fmla="*/ 310487 h 539087"/>
              <a:gd name="connsiteX40" fmla="*/ 441491 w 555114"/>
              <a:gd name="connsiteY40" fmla="*/ 321753 h 539087"/>
              <a:gd name="connsiteX41" fmla="*/ 444902 w 555114"/>
              <a:gd name="connsiteY41" fmla="*/ 354842 h 539087"/>
              <a:gd name="connsiteX42" fmla="*/ 400547 w 555114"/>
              <a:gd name="connsiteY42" fmla="*/ 351430 h 539087"/>
              <a:gd name="connsiteX43" fmla="*/ 400547 w 555114"/>
              <a:gd name="connsiteY43" fmla="*/ 378725 h 539087"/>
              <a:gd name="connsiteX44" fmla="*/ 391662 w 555114"/>
              <a:gd name="connsiteY44" fmla="*/ 399197 h 539087"/>
              <a:gd name="connsiteX45" fmla="*/ 356192 w 555114"/>
              <a:gd name="connsiteY45" fmla="*/ 406021 h 539087"/>
              <a:gd name="connsiteX46" fmla="*/ 349368 w 555114"/>
              <a:gd name="connsiteY46" fmla="*/ 433317 h 539087"/>
              <a:gd name="connsiteX47" fmla="*/ 345956 w 555114"/>
              <a:gd name="connsiteY47" fmla="*/ 450376 h 539087"/>
              <a:gd name="connsiteX48" fmla="*/ 315248 w 555114"/>
              <a:gd name="connsiteY48" fmla="*/ 433317 h 539087"/>
              <a:gd name="connsiteX49" fmla="*/ 329536 w 555114"/>
              <a:gd name="connsiteY49" fmla="*/ 419988 h 539087"/>
              <a:gd name="connsiteX50" fmla="*/ 291365 w 555114"/>
              <a:gd name="connsiteY50" fmla="*/ 385549 h 539087"/>
              <a:gd name="connsiteX51" fmla="*/ 287953 w 555114"/>
              <a:gd name="connsiteY51" fmla="*/ 406021 h 539087"/>
              <a:gd name="connsiteX52" fmla="*/ 264069 w 555114"/>
              <a:gd name="connsiteY52" fmla="*/ 426493 h 539087"/>
              <a:gd name="connsiteX53" fmla="*/ 243598 w 555114"/>
              <a:gd name="connsiteY53" fmla="*/ 433317 h 539087"/>
              <a:gd name="connsiteX54" fmla="*/ 226538 w 555114"/>
              <a:gd name="connsiteY54" fmla="*/ 440140 h 539087"/>
              <a:gd name="connsiteX55" fmla="*/ 207416 w 555114"/>
              <a:gd name="connsiteY55" fmla="*/ 455139 h 539087"/>
              <a:gd name="connsiteX56" fmla="*/ 189006 w 555114"/>
              <a:gd name="connsiteY56" fmla="*/ 464024 h 539087"/>
              <a:gd name="connsiteX57" fmla="*/ 175359 w 555114"/>
              <a:gd name="connsiteY57" fmla="*/ 464024 h 539087"/>
              <a:gd name="connsiteX58" fmla="*/ 144651 w 555114"/>
              <a:gd name="connsiteY58" fmla="*/ 467436 h 539087"/>
              <a:gd name="connsiteX59" fmla="*/ 144651 w 555114"/>
              <a:gd name="connsiteY59" fmla="*/ 487908 h 539087"/>
              <a:gd name="connsiteX60" fmla="*/ 144651 w 555114"/>
              <a:gd name="connsiteY60" fmla="*/ 501555 h 539087"/>
              <a:gd name="connsiteX61" fmla="*/ 120768 w 555114"/>
              <a:gd name="connsiteY61" fmla="*/ 491320 h 539087"/>
              <a:gd name="connsiteX62" fmla="*/ 127592 w 555114"/>
              <a:gd name="connsiteY62" fmla="*/ 539087 h 539087"/>
              <a:gd name="connsiteX63" fmla="*/ 99266 w 555114"/>
              <a:gd name="connsiteY63" fmla="*/ 511472 h 539087"/>
              <a:gd name="connsiteX64" fmla="*/ 62765 w 555114"/>
              <a:gd name="connsiteY64" fmla="*/ 528851 h 539087"/>
              <a:gd name="connsiteX65" fmla="*/ 64827 w 555114"/>
              <a:gd name="connsiteY65" fmla="*/ 509410 h 539087"/>
              <a:gd name="connsiteX66" fmla="*/ 66177 w 555114"/>
              <a:gd name="connsiteY66" fmla="*/ 481084 h 539087"/>
              <a:gd name="connsiteX67" fmla="*/ 37602 w 555114"/>
              <a:gd name="connsiteY67" fmla="*/ 476322 h 539087"/>
              <a:gd name="connsiteX68" fmla="*/ 55620 w 555114"/>
              <a:gd name="connsiteY68" fmla="*/ 449665 h 539087"/>
              <a:gd name="connsiteX69" fmla="*/ 4762 w 555114"/>
              <a:gd name="connsiteY69" fmla="*/ 409433 h 539087"/>
              <a:gd name="connsiteX70" fmla="*/ 34438 w 555114"/>
              <a:gd name="connsiteY70" fmla="*/ 384199 h 539087"/>
              <a:gd name="connsiteX71" fmla="*/ 0 w 555114"/>
              <a:gd name="connsiteY71" fmla="*/ 353100 h 539087"/>
              <a:gd name="connsiteX72" fmla="*/ 41973 w 555114"/>
              <a:gd name="connsiteY72" fmla="*/ 325484 h 539087"/>
              <a:gd name="connsiteX73" fmla="*/ 39200 w 555114"/>
              <a:gd name="connsiteY73" fmla="*/ 298189 h 539087"/>
              <a:gd name="connsiteX74" fmla="*/ 49117 w 555114"/>
              <a:gd name="connsiteY74" fmla="*/ 269543 h 539087"/>
              <a:gd name="connsiteX75" fmla="*/ 55621 w 555114"/>
              <a:gd name="connsiteY75" fmla="*/ 260339 h 539087"/>
              <a:gd name="connsiteX76" fmla="*/ 59353 w 555114"/>
              <a:gd name="connsiteY76" fmla="*/ 225188 h 539087"/>
              <a:gd name="connsiteX77" fmla="*/ 39912 w 555114"/>
              <a:gd name="connsiteY77" fmla="*/ 214952 h 539087"/>
              <a:gd name="connsiteX78" fmla="*/ 44034 w 555114"/>
              <a:gd name="connsiteY78" fmla="*/ 194481 h 539087"/>
              <a:gd name="connsiteX79" fmla="*/ 18800 w 555114"/>
              <a:gd name="connsiteY79" fmla="*/ 149557 h 539087"/>
              <a:gd name="connsiteX80" fmla="*/ 50076 w 555114"/>
              <a:gd name="connsiteY80" fmla="*/ 143372 h 539087"/>
              <a:gd name="connsiteX81" fmla="*/ 78189 w 555114"/>
              <a:gd name="connsiteY81" fmla="*/ 148846 h 539087"/>
              <a:gd name="connsiteX82" fmla="*/ 140101 w 555114"/>
              <a:gd name="connsiteY82" fmla="*/ 144084 h 539087"/>
              <a:gd name="connsiteX83" fmla="*/ 161534 w 555114"/>
              <a:gd name="connsiteY83" fmla="*/ 129796 h 539087"/>
              <a:gd name="connsiteX84" fmla="*/ 140103 w 555114"/>
              <a:gd name="connsiteY84" fmla="*/ 108365 h 539087"/>
              <a:gd name="connsiteX85" fmla="*/ 210651 w 555114"/>
              <a:gd name="connsiteY85" fmla="*/ 52494 h 539087"/>
              <a:gd name="connsiteX86" fmla="*/ 173440 w 555114"/>
              <a:gd name="connsiteY86" fmla="*/ 86933 h 539087"/>
              <a:gd name="connsiteX0" fmla="*/ 195830 w 555114"/>
              <a:gd name="connsiteY0" fmla="*/ 54591 h 539087"/>
              <a:gd name="connsiteX1" fmla="*/ 270893 w 555114"/>
              <a:gd name="connsiteY1" fmla="*/ 34120 h 539087"/>
              <a:gd name="connsiteX2" fmla="*/ 270893 w 555114"/>
              <a:gd name="connsiteY2" fmla="*/ 17060 h 539087"/>
              <a:gd name="connsiteX3" fmla="*/ 291365 w 555114"/>
              <a:gd name="connsiteY3" fmla="*/ 13648 h 539087"/>
              <a:gd name="connsiteX4" fmla="*/ 291365 w 555114"/>
              <a:gd name="connsiteY4" fmla="*/ 27296 h 539087"/>
              <a:gd name="connsiteX5" fmla="*/ 332308 w 555114"/>
              <a:gd name="connsiteY5" fmla="*/ 37531 h 539087"/>
              <a:gd name="connsiteX6" fmla="*/ 328896 w 555114"/>
              <a:gd name="connsiteY6" fmla="*/ 71651 h 539087"/>
              <a:gd name="connsiteX7" fmla="*/ 325484 w 555114"/>
              <a:gd name="connsiteY7" fmla="*/ 92122 h 539087"/>
              <a:gd name="connsiteX8" fmla="*/ 345956 w 555114"/>
              <a:gd name="connsiteY8" fmla="*/ 95534 h 539087"/>
              <a:gd name="connsiteX9" fmla="*/ 366321 w 555114"/>
              <a:gd name="connsiteY9" fmla="*/ 115509 h 539087"/>
              <a:gd name="connsiteX10" fmla="*/ 318660 w 555114"/>
              <a:gd name="connsiteY10" fmla="*/ 112594 h 539087"/>
              <a:gd name="connsiteX11" fmla="*/ 328896 w 555114"/>
              <a:gd name="connsiteY11" fmla="*/ 122830 h 539087"/>
              <a:gd name="connsiteX12" fmla="*/ 390311 w 555114"/>
              <a:gd name="connsiteY12" fmla="*/ 95534 h 539087"/>
              <a:gd name="connsiteX13" fmla="*/ 427842 w 555114"/>
              <a:gd name="connsiteY13" fmla="*/ 95534 h 539087"/>
              <a:gd name="connsiteX14" fmla="*/ 407371 w 555114"/>
              <a:gd name="connsiteY14" fmla="*/ 80537 h 539087"/>
              <a:gd name="connsiteX15" fmla="*/ 412134 w 555114"/>
              <a:gd name="connsiteY15" fmla="*/ 51499 h 539087"/>
              <a:gd name="connsiteX16" fmla="*/ 387219 w 555114"/>
              <a:gd name="connsiteY16" fmla="*/ 32059 h 539087"/>
              <a:gd name="connsiteX17" fmla="*/ 409183 w 555114"/>
              <a:gd name="connsiteY17" fmla="*/ 13115 h 539087"/>
              <a:gd name="connsiteX18" fmla="*/ 440779 w 555114"/>
              <a:gd name="connsiteY18" fmla="*/ 0 h 539087"/>
              <a:gd name="connsiteX19" fmla="*/ 448314 w 555114"/>
              <a:gd name="connsiteY19" fmla="*/ 34120 h 539087"/>
              <a:gd name="connsiteX20" fmla="*/ 475609 w 555114"/>
              <a:gd name="connsiteY20" fmla="*/ 34120 h 539087"/>
              <a:gd name="connsiteX21" fmla="*/ 500204 w 555114"/>
              <a:gd name="connsiteY21" fmla="*/ 10236 h 539087"/>
              <a:gd name="connsiteX22" fmla="*/ 509729 w 555114"/>
              <a:gd name="connsiteY22" fmla="*/ 37531 h 539087"/>
              <a:gd name="connsiteX23" fmla="*/ 482433 w 555114"/>
              <a:gd name="connsiteY23" fmla="*/ 58003 h 539087"/>
              <a:gd name="connsiteX24" fmla="*/ 492669 w 555114"/>
              <a:gd name="connsiteY24" fmla="*/ 85299 h 539087"/>
              <a:gd name="connsiteX25" fmla="*/ 506956 w 555114"/>
              <a:gd name="connsiteY25" fmla="*/ 101327 h 539087"/>
              <a:gd name="connsiteX26" fmla="*/ 513141 w 555114"/>
              <a:gd name="connsiteY26" fmla="*/ 122830 h 539087"/>
              <a:gd name="connsiteX27" fmla="*/ 526789 w 555114"/>
              <a:gd name="connsiteY27" fmla="*/ 143302 h 539087"/>
              <a:gd name="connsiteX28" fmla="*/ 526789 w 555114"/>
              <a:gd name="connsiteY28" fmla="*/ 143302 h 539087"/>
              <a:gd name="connsiteX29" fmla="*/ 555114 w 555114"/>
              <a:gd name="connsiteY29" fmla="*/ 183534 h 539087"/>
              <a:gd name="connsiteX30" fmla="*/ 547260 w 555114"/>
              <a:gd name="connsiteY30" fmla="*/ 204717 h 539087"/>
              <a:gd name="connsiteX31" fmla="*/ 530201 w 555114"/>
              <a:gd name="connsiteY31" fmla="*/ 249072 h 539087"/>
              <a:gd name="connsiteX32" fmla="*/ 516553 w 555114"/>
              <a:gd name="connsiteY32" fmla="*/ 266131 h 539087"/>
              <a:gd name="connsiteX33" fmla="*/ 502905 w 555114"/>
              <a:gd name="connsiteY33" fmla="*/ 272955 h 539087"/>
              <a:gd name="connsiteX34" fmla="*/ 489257 w 555114"/>
              <a:gd name="connsiteY34" fmla="*/ 259308 h 539087"/>
              <a:gd name="connsiteX35" fmla="*/ 486164 w 555114"/>
              <a:gd name="connsiteY35" fmla="*/ 245340 h 539087"/>
              <a:gd name="connsiteX36" fmla="*/ 468786 w 555114"/>
              <a:gd name="connsiteY36" fmla="*/ 259308 h 539087"/>
              <a:gd name="connsiteX37" fmla="*/ 468786 w 555114"/>
              <a:gd name="connsiteY37" fmla="*/ 283191 h 539087"/>
              <a:gd name="connsiteX38" fmla="*/ 434666 w 555114"/>
              <a:gd name="connsiteY38" fmla="*/ 286603 h 539087"/>
              <a:gd name="connsiteX39" fmla="*/ 423399 w 555114"/>
              <a:gd name="connsiteY39" fmla="*/ 310487 h 539087"/>
              <a:gd name="connsiteX40" fmla="*/ 441491 w 555114"/>
              <a:gd name="connsiteY40" fmla="*/ 321753 h 539087"/>
              <a:gd name="connsiteX41" fmla="*/ 444902 w 555114"/>
              <a:gd name="connsiteY41" fmla="*/ 354842 h 539087"/>
              <a:gd name="connsiteX42" fmla="*/ 400547 w 555114"/>
              <a:gd name="connsiteY42" fmla="*/ 351430 h 539087"/>
              <a:gd name="connsiteX43" fmla="*/ 400547 w 555114"/>
              <a:gd name="connsiteY43" fmla="*/ 378725 h 539087"/>
              <a:gd name="connsiteX44" fmla="*/ 391662 w 555114"/>
              <a:gd name="connsiteY44" fmla="*/ 399197 h 539087"/>
              <a:gd name="connsiteX45" fmla="*/ 356192 w 555114"/>
              <a:gd name="connsiteY45" fmla="*/ 406021 h 539087"/>
              <a:gd name="connsiteX46" fmla="*/ 349368 w 555114"/>
              <a:gd name="connsiteY46" fmla="*/ 433317 h 539087"/>
              <a:gd name="connsiteX47" fmla="*/ 345956 w 555114"/>
              <a:gd name="connsiteY47" fmla="*/ 450376 h 539087"/>
              <a:gd name="connsiteX48" fmla="*/ 315248 w 555114"/>
              <a:gd name="connsiteY48" fmla="*/ 433317 h 539087"/>
              <a:gd name="connsiteX49" fmla="*/ 329536 w 555114"/>
              <a:gd name="connsiteY49" fmla="*/ 419988 h 539087"/>
              <a:gd name="connsiteX50" fmla="*/ 291365 w 555114"/>
              <a:gd name="connsiteY50" fmla="*/ 385549 h 539087"/>
              <a:gd name="connsiteX51" fmla="*/ 287953 w 555114"/>
              <a:gd name="connsiteY51" fmla="*/ 406021 h 539087"/>
              <a:gd name="connsiteX52" fmla="*/ 264069 w 555114"/>
              <a:gd name="connsiteY52" fmla="*/ 426493 h 539087"/>
              <a:gd name="connsiteX53" fmla="*/ 243598 w 555114"/>
              <a:gd name="connsiteY53" fmla="*/ 433317 h 539087"/>
              <a:gd name="connsiteX54" fmla="*/ 226538 w 555114"/>
              <a:gd name="connsiteY54" fmla="*/ 440140 h 539087"/>
              <a:gd name="connsiteX55" fmla="*/ 207416 w 555114"/>
              <a:gd name="connsiteY55" fmla="*/ 455139 h 539087"/>
              <a:gd name="connsiteX56" fmla="*/ 189006 w 555114"/>
              <a:gd name="connsiteY56" fmla="*/ 464024 h 539087"/>
              <a:gd name="connsiteX57" fmla="*/ 175359 w 555114"/>
              <a:gd name="connsiteY57" fmla="*/ 464024 h 539087"/>
              <a:gd name="connsiteX58" fmla="*/ 144651 w 555114"/>
              <a:gd name="connsiteY58" fmla="*/ 467436 h 539087"/>
              <a:gd name="connsiteX59" fmla="*/ 144651 w 555114"/>
              <a:gd name="connsiteY59" fmla="*/ 487908 h 539087"/>
              <a:gd name="connsiteX60" fmla="*/ 144651 w 555114"/>
              <a:gd name="connsiteY60" fmla="*/ 501555 h 539087"/>
              <a:gd name="connsiteX61" fmla="*/ 120768 w 555114"/>
              <a:gd name="connsiteY61" fmla="*/ 491320 h 539087"/>
              <a:gd name="connsiteX62" fmla="*/ 127592 w 555114"/>
              <a:gd name="connsiteY62" fmla="*/ 539087 h 539087"/>
              <a:gd name="connsiteX63" fmla="*/ 99266 w 555114"/>
              <a:gd name="connsiteY63" fmla="*/ 511472 h 539087"/>
              <a:gd name="connsiteX64" fmla="*/ 62765 w 555114"/>
              <a:gd name="connsiteY64" fmla="*/ 528851 h 539087"/>
              <a:gd name="connsiteX65" fmla="*/ 64827 w 555114"/>
              <a:gd name="connsiteY65" fmla="*/ 509410 h 539087"/>
              <a:gd name="connsiteX66" fmla="*/ 66177 w 555114"/>
              <a:gd name="connsiteY66" fmla="*/ 481084 h 539087"/>
              <a:gd name="connsiteX67" fmla="*/ 37602 w 555114"/>
              <a:gd name="connsiteY67" fmla="*/ 476322 h 539087"/>
              <a:gd name="connsiteX68" fmla="*/ 55620 w 555114"/>
              <a:gd name="connsiteY68" fmla="*/ 449665 h 539087"/>
              <a:gd name="connsiteX69" fmla="*/ 4762 w 555114"/>
              <a:gd name="connsiteY69" fmla="*/ 409433 h 539087"/>
              <a:gd name="connsiteX70" fmla="*/ 34438 w 555114"/>
              <a:gd name="connsiteY70" fmla="*/ 384199 h 539087"/>
              <a:gd name="connsiteX71" fmla="*/ 0 w 555114"/>
              <a:gd name="connsiteY71" fmla="*/ 353100 h 539087"/>
              <a:gd name="connsiteX72" fmla="*/ 41973 w 555114"/>
              <a:gd name="connsiteY72" fmla="*/ 325484 h 539087"/>
              <a:gd name="connsiteX73" fmla="*/ 39200 w 555114"/>
              <a:gd name="connsiteY73" fmla="*/ 298189 h 539087"/>
              <a:gd name="connsiteX74" fmla="*/ 49117 w 555114"/>
              <a:gd name="connsiteY74" fmla="*/ 269543 h 539087"/>
              <a:gd name="connsiteX75" fmla="*/ 55621 w 555114"/>
              <a:gd name="connsiteY75" fmla="*/ 260339 h 539087"/>
              <a:gd name="connsiteX76" fmla="*/ 59353 w 555114"/>
              <a:gd name="connsiteY76" fmla="*/ 225188 h 539087"/>
              <a:gd name="connsiteX77" fmla="*/ 39912 w 555114"/>
              <a:gd name="connsiteY77" fmla="*/ 214952 h 539087"/>
              <a:gd name="connsiteX78" fmla="*/ 44034 w 555114"/>
              <a:gd name="connsiteY78" fmla="*/ 194481 h 539087"/>
              <a:gd name="connsiteX79" fmla="*/ 18800 w 555114"/>
              <a:gd name="connsiteY79" fmla="*/ 149557 h 539087"/>
              <a:gd name="connsiteX80" fmla="*/ 50076 w 555114"/>
              <a:gd name="connsiteY80" fmla="*/ 143372 h 539087"/>
              <a:gd name="connsiteX81" fmla="*/ 78189 w 555114"/>
              <a:gd name="connsiteY81" fmla="*/ 148846 h 539087"/>
              <a:gd name="connsiteX82" fmla="*/ 140101 w 555114"/>
              <a:gd name="connsiteY82" fmla="*/ 144084 h 539087"/>
              <a:gd name="connsiteX83" fmla="*/ 161534 w 555114"/>
              <a:gd name="connsiteY83" fmla="*/ 129796 h 539087"/>
              <a:gd name="connsiteX84" fmla="*/ 140103 w 555114"/>
              <a:gd name="connsiteY84" fmla="*/ 108365 h 539087"/>
              <a:gd name="connsiteX85" fmla="*/ 210651 w 555114"/>
              <a:gd name="connsiteY85" fmla="*/ 52494 h 539087"/>
              <a:gd name="connsiteX86" fmla="*/ 173440 w 555114"/>
              <a:gd name="connsiteY86" fmla="*/ 86933 h 539087"/>
              <a:gd name="connsiteX0" fmla="*/ 195830 w 555114"/>
              <a:gd name="connsiteY0" fmla="*/ 54591 h 539087"/>
              <a:gd name="connsiteX1" fmla="*/ 270893 w 555114"/>
              <a:gd name="connsiteY1" fmla="*/ 34120 h 539087"/>
              <a:gd name="connsiteX2" fmla="*/ 270893 w 555114"/>
              <a:gd name="connsiteY2" fmla="*/ 17060 h 539087"/>
              <a:gd name="connsiteX3" fmla="*/ 291365 w 555114"/>
              <a:gd name="connsiteY3" fmla="*/ 13648 h 539087"/>
              <a:gd name="connsiteX4" fmla="*/ 291365 w 555114"/>
              <a:gd name="connsiteY4" fmla="*/ 27296 h 539087"/>
              <a:gd name="connsiteX5" fmla="*/ 332308 w 555114"/>
              <a:gd name="connsiteY5" fmla="*/ 37531 h 539087"/>
              <a:gd name="connsiteX6" fmla="*/ 328896 w 555114"/>
              <a:gd name="connsiteY6" fmla="*/ 71651 h 539087"/>
              <a:gd name="connsiteX7" fmla="*/ 325484 w 555114"/>
              <a:gd name="connsiteY7" fmla="*/ 92122 h 539087"/>
              <a:gd name="connsiteX8" fmla="*/ 345956 w 555114"/>
              <a:gd name="connsiteY8" fmla="*/ 95534 h 539087"/>
              <a:gd name="connsiteX9" fmla="*/ 366321 w 555114"/>
              <a:gd name="connsiteY9" fmla="*/ 115509 h 539087"/>
              <a:gd name="connsiteX10" fmla="*/ 318660 w 555114"/>
              <a:gd name="connsiteY10" fmla="*/ 112594 h 539087"/>
              <a:gd name="connsiteX11" fmla="*/ 328896 w 555114"/>
              <a:gd name="connsiteY11" fmla="*/ 122830 h 539087"/>
              <a:gd name="connsiteX12" fmla="*/ 387930 w 555114"/>
              <a:gd name="connsiteY12" fmla="*/ 100297 h 539087"/>
              <a:gd name="connsiteX13" fmla="*/ 427842 w 555114"/>
              <a:gd name="connsiteY13" fmla="*/ 95534 h 539087"/>
              <a:gd name="connsiteX14" fmla="*/ 407371 w 555114"/>
              <a:gd name="connsiteY14" fmla="*/ 80537 h 539087"/>
              <a:gd name="connsiteX15" fmla="*/ 412134 w 555114"/>
              <a:gd name="connsiteY15" fmla="*/ 51499 h 539087"/>
              <a:gd name="connsiteX16" fmla="*/ 387219 w 555114"/>
              <a:gd name="connsiteY16" fmla="*/ 32059 h 539087"/>
              <a:gd name="connsiteX17" fmla="*/ 409183 w 555114"/>
              <a:gd name="connsiteY17" fmla="*/ 13115 h 539087"/>
              <a:gd name="connsiteX18" fmla="*/ 440779 w 555114"/>
              <a:gd name="connsiteY18" fmla="*/ 0 h 539087"/>
              <a:gd name="connsiteX19" fmla="*/ 448314 w 555114"/>
              <a:gd name="connsiteY19" fmla="*/ 34120 h 539087"/>
              <a:gd name="connsiteX20" fmla="*/ 475609 w 555114"/>
              <a:gd name="connsiteY20" fmla="*/ 34120 h 539087"/>
              <a:gd name="connsiteX21" fmla="*/ 500204 w 555114"/>
              <a:gd name="connsiteY21" fmla="*/ 10236 h 539087"/>
              <a:gd name="connsiteX22" fmla="*/ 509729 w 555114"/>
              <a:gd name="connsiteY22" fmla="*/ 37531 h 539087"/>
              <a:gd name="connsiteX23" fmla="*/ 482433 w 555114"/>
              <a:gd name="connsiteY23" fmla="*/ 58003 h 539087"/>
              <a:gd name="connsiteX24" fmla="*/ 492669 w 555114"/>
              <a:gd name="connsiteY24" fmla="*/ 85299 h 539087"/>
              <a:gd name="connsiteX25" fmla="*/ 506956 w 555114"/>
              <a:gd name="connsiteY25" fmla="*/ 101327 h 539087"/>
              <a:gd name="connsiteX26" fmla="*/ 513141 w 555114"/>
              <a:gd name="connsiteY26" fmla="*/ 122830 h 539087"/>
              <a:gd name="connsiteX27" fmla="*/ 526789 w 555114"/>
              <a:gd name="connsiteY27" fmla="*/ 143302 h 539087"/>
              <a:gd name="connsiteX28" fmla="*/ 526789 w 555114"/>
              <a:gd name="connsiteY28" fmla="*/ 143302 h 539087"/>
              <a:gd name="connsiteX29" fmla="*/ 555114 w 555114"/>
              <a:gd name="connsiteY29" fmla="*/ 183534 h 539087"/>
              <a:gd name="connsiteX30" fmla="*/ 547260 w 555114"/>
              <a:gd name="connsiteY30" fmla="*/ 204717 h 539087"/>
              <a:gd name="connsiteX31" fmla="*/ 530201 w 555114"/>
              <a:gd name="connsiteY31" fmla="*/ 249072 h 539087"/>
              <a:gd name="connsiteX32" fmla="*/ 516553 w 555114"/>
              <a:gd name="connsiteY32" fmla="*/ 266131 h 539087"/>
              <a:gd name="connsiteX33" fmla="*/ 502905 w 555114"/>
              <a:gd name="connsiteY33" fmla="*/ 272955 h 539087"/>
              <a:gd name="connsiteX34" fmla="*/ 489257 w 555114"/>
              <a:gd name="connsiteY34" fmla="*/ 259308 h 539087"/>
              <a:gd name="connsiteX35" fmla="*/ 486164 w 555114"/>
              <a:gd name="connsiteY35" fmla="*/ 245340 h 539087"/>
              <a:gd name="connsiteX36" fmla="*/ 468786 w 555114"/>
              <a:gd name="connsiteY36" fmla="*/ 259308 h 539087"/>
              <a:gd name="connsiteX37" fmla="*/ 468786 w 555114"/>
              <a:gd name="connsiteY37" fmla="*/ 283191 h 539087"/>
              <a:gd name="connsiteX38" fmla="*/ 434666 w 555114"/>
              <a:gd name="connsiteY38" fmla="*/ 286603 h 539087"/>
              <a:gd name="connsiteX39" fmla="*/ 423399 w 555114"/>
              <a:gd name="connsiteY39" fmla="*/ 310487 h 539087"/>
              <a:gd name="connsiteX40" fmla="*/ 441491 w 555114"/>
              <a:gd name="connsiteY40" fmla="*/ 321753 h 539087"/>
              <a:gd name="connsiteX41" fmla="*/ 444902 w 555114"/>
              <a:gd name="connsiteY41" fmla="*/ 354842 h 539087"/>
              <a:gd name="connsiteX42" fmla="*/ 400547 w 555114"/>
              <a:gd name="connsiteY42" fmla="*/ 351430 h 539087"/>
              <a:gd name="connsiteX43" fmla="*/ 400547 w 555114"/>
              <a:gd name="connsiteY43" fmla="*/ 378725 h 539087"/>
              <a:gd name="connsiteX44" fmla="*/ 391662 w 555114"/>
              <a:gd name="connsiteY44" fmla="*/ 399197 h 539087"/>
              <a:gd name="connsiteX45" fmla="*/ 356192 w 555114"/>
              <a:gd name="connsiteY45" fmla="*/ 406021 h 539087"/>
              <a:gd name="connsiteX46" fmla="*/ 349368 w 555114"/>
              <a:gd name="connsiteY46" fmla="*/ 433317 h 539087"/>
              <a:gd name="connsiteX47" fmla="*/ 345956 w 555114"/>
              <a:gd name="connsiteY47" fmla="*/ 450376 h 539087"/>
              <a:gd name="connsiteX48" fmla="*/ 315248 w 555114"/>
              <a:gd name="connsiteY48" fmla="*/ 433317 h 539087"/>
              <a:gd name="connsiteX49" fmla="*/ 329536 w 555114"/>
              <a:gd name="connsiteY49" fmla="*/ 419988 h 539087"/>
              <a:gd name="connsiteX50" fmla="*/ 291365 w 555114"/>
              <a:gd name="connsiteY50" fmla="*/ 385549 h 539087"/>
              <a:gd name="connsiteX51" fmla="*/ 287953 w 555114"/>
              <a:gd name="connsiteY51" fmla="*/ 406021 h 539087"/>
              <a:gd name="connsiteX52" fmla="*/ 264069 w 555114"/>
              <a:gd name="connsiteY52" fmla="*/ 426493 h 539087"/>
              <a:gd name="connsiteX53" fmla="*/ 243598 w 555114"/>
              <a:gd name="connsiteY53" fmla="*/ 433317 h 539087"/>
              <a:gd name="connsiteX54" fmla="*/ 226538 w 555114"/>
              <a:gd name="connsiteY54" fmla="*/ 440140 h 539087"/>
              <a:gd name="connsiteX55" fmla="*/ 207416 w 555114"/>
              <a:gd name="connsiteY55" fmla="*/ 455139 h 539087"/>
              <a:gd name="connsiteX56" fmla="*/ 189006 w 555114"/>
              <a:gd name="connsiteY56" fmla="*/ 464024 h 539087"/>
              <a:gd name="connsiteX57" fmla="*/ 175359 w 555114"/>
              <a:gd name="connsiteY57" fmla="*/ 464024 h 539087"/>
              <a:gd name="connsiteX58" fmla="*/ 144651 w 555114"/>
              <a:gd name="connsiteY58" fmla="*/ 467436 h 539087"/>
              <a:gd name="connsiteX59" fmla="*/ 144651 w 555114"/>
              <a:gd name="connsiteY59" fmla="*/ 487908 h 539087"/>
              <a:gd name="connsiteX60" fmla="*/ 144651 w 555114"/>
              <a:gd name="connsiteY60" fmla="*/ 501555 h 539087"/>
              <a:gd name="connsiteX61" fmla="*/ 120768 w 555114"/>
              <a:gd name="connsiteY61" fmla="*/ 491320 h 539087"/>
              <a:gd name="connsiteX62" fmla="*/ 127592 w 555114"/>
              <a:gd name="connsiteY62" fmla="*/ 539087 h 539087"/>
              <a:gd name="connsiteX63" fmla="*/ 99266 w 555114"/>
              <a:gd name="connsiteY63" fmla="*/ 511472 h 539087"/>
              <a:gd name="connsiteX64" fmla="*/ 62765 w 555114"/>
              <a:gd name="connsiteY64" fmla="*/ 528851 h 539087"/>
              <a:gd name="connsiteX65" fmla="*/ 64827 w 555114"/>
              <a:gd name="connsiteY65" fmla="*/ 509410 h 539087"/>
              <a:gd name="connsiteX66" fmla="*/ 66177 w 555114"/>
              <a:gd name="connsiteY66" fmla="*/ 481084 h 539087"/>
              <a:gd name="connsiteX67" fmla="*/ 37602 w 555114"/>
              <a:gd name="connsiteY67" fmla="*/ 476322 h 539087"/>
              <a:gd name="connsiteX68" fmla="*/ 55620 w 555114"/>
              <a:gd name="connsiteY68" fmla="*/ 449665 h 539087"/>
              <a:gd name="connsiteX69" fmla="*/ 4762 w 555114"/>
              <a:gd name="connsiteY69" fmla="*/ 409433 h 539087"/>
              <a:gd name="connsiteX70" fmla="*/ 34438 w 555114"/>
              <a:gd name="connsiteY70" fmla="*/ 384199 h 539087"/>
              <a:gd name="connsiteX71" fmla="*/ 0 w 555114"/>
              <a:gd name="connsiteY71" fmla="*/ 353100 h 539087"/>
              <a:gd name="connsiteX72" fmla="*/ 41973 w 555114"/>
              <a:gd name="connsiteY72" fmla="*/ 325484 h 539087"/>
              <a:gd name="connsiteX73" fmla="*/ 39200 w 555114"/>
              <a:gd name="connsiteY73" fmla="*/ 298189 h 539087"/>
              <a:gd name="connsiteX74" fmla="*/ 49117 w 555114"/>
              <a:gd name="connsiteY74" fmla="*/ 269543 h 539087"/>
              <a:gd name="connsiteX75" fmla="*/ 55621 w 555114"/>
              <a:gd name="connsiteY75" fmla="*/ 260339 h 539087"/>
              <a:gd name="connsiteX76" fmla="*/ 59353 w 555114"/>
              <a:gd name="connsiteY76" fmla="*/ 225188 h 539087"/>
              <a:gd name="connsiteX77" fmla="*/ 39912 w 555114"/>
              <a:gd name="connsiteY77" fmla="*/ 214952 h 539087"/>
              <a:gd name="connsiteX78" fmla="*/ 44034 w 555114"/>
              <a:gd name="connsiteY78" fmla="*/ 194481 h 539087"/>
              <a:gd name="connsiteX79" fmla="*/ 18800 w 555114"/>
              <a:gd name="connsiteY79" fmla="*/ 149557 h 539087"/>
              <a:gd name="connsiteX80" fmla="*/ 50076 w 555114"/>
              <a:gd name="connsiteY80" fmla="*/ 143372 h 539087"/>
              <a:gd name="connsiteX81" fmla="*/ 78189 w 555114"/>
              <a:gd name="connsiteY81" fmla="*/ 148846 h 539087"/>
              <a:gd name="connsiteX82" fmla="*/ 140101 w 555114"/>
              <a:gd name="connsiteY82" fmla="*/ 144084 h 539087"/>
              <a:gd name="connsiteX83" fmla="*/ 161534 w 555114"/>
              <a:gd name="connsiteY83" fmla="*/ 129796 h 539087"/>
              <a:gd name="connsiteX84" fmla="*/ 140103 w 555114"/>
              <a:gd name="connsiteY84" fmla="*/ 108365 h 539087"/>
              <a:gd name="connsiteX85" fmla="*/ 210651 w 555114"/>
              <a:gd name="connsiteY85" fmla="*/ 52494 h 539087"/>
              <a:gd name="connsiteX86" fmla="*/ 173440 w 555114"/>
              <a:gd name="connsiteY86" fmla="*/ 86933 h 539087"/>
              <a:gd name="connsiteX0" fmla="*/ 195830 w 555114"/>
              <a:gd name="connsiteY0" fmla="*/ 54591 h 539087"/>
              <a:gd name="connsiteX1" fmla="*/ 270893 w 555114"/>
              <a:gd name="connsiteY1" fmla="*/ 34120 h 539087"/>
              <a:gd name="connsiteX2" fmla="*/ 270893 w 555114"/>
              <a:gd name="connsiteY2" fmla="*/ 17060 h 539087"/>
              <a:gd name="connsiteX3" fmla="*/ 291365 w 555114"/>
              <a:gd name="connsiteY3" fmla="*/ 13648 h 539087"/>
              <a:gd name="connsiteX4" fmla="*/ 291365 w 555114"/>
              <a:gd name="connsiteY4" fmla="*/ 27296 h 539087"/>
              <a:gd name="connsiteX5" fmla="*/ 332308 w 555114"/>
              <a:gd name="connsiteY5" fmla="*/ 37531 h 539087"/>
              <a:gd name="connsiteX6" fmla="*/ 328896 w 555114"/>
              <a:gd name="connsiteY6" fmla="*/ 71651 h 539087"/>
              <a:gd name="connsiteX7" fmla="*/ 325484 w 555114"/>
              <a:gd name="connsiteY7" fmla="*/ 92122 h 539087"/>
              <a:gd name="connsiteX8" fmla="*/ 345956 w 555114"/>
              <a:gd name="connsiteY8" fmla="*/ 95534 h 539087"/>
              <a:gd name="connsiteX9" fmla="*/ 366321 w 555114"/>
              <a:gd name="connsiteY9" fmla="*/ 115509 h 539087"/>
              <a:gd name="connsiteX10" fmla="*/ 318660 w 555114"/>
              <a:gd name="connsiteY10" fmla="*/ 112594 h 539087"/>
              <a:gd name="connsiteX11" fmla="*/ 328896 w 555114"/>
              <a:gd name="connsiteY11" fmla="*/ 122830 h 539087"/>
              <a:gd name="connsiteX12" fmla="*/ 387930 w 555114"/>
              <a:gd name="connsiteY12" fmla="*/ 100297 h 539087"/>
              <a:gd name="connsiteX13" fmla="*/ 427842 w 555114"/>
              <a:gd name="connsiteY13" fmla="*/ 95534 h 539087"/>
              <a:gd name="connsiteX14" fmla="*/ 402608 w 555114"/>
              <a:gd name="connsiteY14" fmla="*/ 80537 h 539087"/>
              <a:gd name="connsiteX15" fmla="*/ 412134 w 555114"/>
              <a:gd name="connsiteY15" fmla="*/ 51499 h 539087"/>
              <a:gd name="connsiteX16" fmla="*/ 387219 w 555114"/>
              <a:gd name="connsiteY16" fmla="*/ 32059 h 539087"/>
              <a:gd name="connsiteX17" fmla="*/ 409183 w 555114"/>
              <a:gd name="connsiteY17" fmla="*/ 13115 h 539087"/>
              <a:gd name="connsiteX18" fmla="*/ 440779 w 555114"/>
              <a:gd name="connsiteY18" fmla="*/ 0 h 539087"/>
              <a:gd name="connsiteX19" fmla="*/ 448314 w 555114"/>
              <a:gd name="connsiteY19" fmla="*/ 34120 h 539087"/>
              <a:gd name="connsiteX20" fmla="*/ 475609 w 555114"/>
              <a:gd name="connsiteY20" fmla="*/ 34120 h 539087"/>
              <a:gd name="connsiteX21" fmla="*/ 500204 w 555114"/>
              <a:gd name="connsiteY21" fmla="*/ 10236 h 539087"/>
              <a:gd name="connsiteX22" fmla="*/ 509729 w 555114"/>
              <a:gd name="connsiteY22" fmla="*/ 37531 h 539087"/>
              <a:gd name="connsiteX23" fmla="*/ 482433 w 555114"/>
              <a:gd name="connsiteY23" fmla="*/ 58003 h 539087"/>
              <a:gd name="connsiteX24" fmla="*/ 492669 w 555114"/>
              <a:gd name="connsiteY24" fmla="*/ 85299 h 539087"/>
              <a:gd name="connsiteX25" fmla="*/ 506956 w 555114"/>
              <a:gd name="connsiteY25" fmla="*/ 101327 h 539087"/>
              <a:gd name="connsiteX26" fmla="*/ 513141 w 555114"/>
              <a:gd name="connsiteY26" fmla="*/ 122830 h 539087"/>
              <a:gd name="connsiteX27" fmla="*/ 526789 w 555114"/>
              <a:gd name="connsiteY27" fmla="*/ 143302 h 539087"/>
              <a:gd name="connsiteX28" fmla="*/ 526789 w 555114"/>
              <a:gd name="connsiteY28" fmla="*/ 143302 h 539087"/>
              <a:gd name="connsiteX29" fmla="*/ 555114 w 555114"/>
              <a:gd name="connsiteY29" fmla="*/ 183534 h 539087"/>
              <a:gd name="connsiteX30" fmla="*/ 547260 w 555114"/>
              <a:gd name="connsiteY30" fmla="*/ 204717 h 539087"/>
              <a:gd name="connsiteX31" fmla="*/ 530201 w 555114"/>
              <a:gd name="connsiteY31" fmla="*/ 249072 h 539087"/>
              <a:gd name="connsiteX32" fmla="*/ 516553 w 555114"/>
              <a:gd name="connsiteY32" fmla="*/ 266131 h 539087"/>
              <a:gd name="connsiteX33" fmla="*/ 502905 w 555114"/>
              <a:gd name="connsiteY33" fmla="*/ 272955 h 539087"/>
              <a:gd name="connsiteX34" fmla="*/ 489257 w 555114"/>
              <a:gd name="connsiteY34" fmla="*/ 259308 h 539087"/>
              <a:gd name="connsiteX35" fmla="*/ 486164 w 555114"/>
              <a:gd name="connsiteY35" fmla="*/ 245340 h 539087"/>
              <a:gd name="connsiteX36" fmla="*/ 468786 w 555114"/>
              <a:gd name="connsiteY36" fmla="*/ 259308 h 539087"/>
              <a:gd name="connsiteX37" fmla="*/ 468786 w 555114"/>
              <a:gd name="connsiteY37" fmla="*/ 283191 h 539087"/>
              <a:gd name="connsiteX38" fmla="*/ 434666 w 555114"/>
              <a:gd name="connsiteY38" fmla="*/ 286603 h 539087"/>
              <a:gd name="connsiteX39" fmla="*/ 423399 w 555114"/>
              <a:gd name="connsiteY39" fmla="*/ 310487 h 539087"/>
              <a:gd name="connsiteX40" fmla="*/ 441491 w 555114"/>
              <a:gd name="connsiteY40" fmla="*/ 321753 h 539087"/>
              <a:gd name="connsiteX41" fmla="*/ 444902 w 555114"/>
              <a:gd name="connsiteY41" fmla="*/ 354842 h 539087"/>
              <a:gd name="connsiteX42" fmla="*/ 400547 w 555114"/>
              <a:gd name="connsiteY42" fmla="*/ 351430 h 539087"/>
              <a:gd name="connsiteX43" fmla="*/ 400547 w 555114"/>
              <a:gd name="connsiteY43" fmla="*/ 378725 h 539087"/>
              <a:gd name="connsiteX44" fmla="*/ 391662 w 555114"/>
              <a:gd name="connsiteY44" fmla="*/ 399197 h 539087"/>
              <a:gd name="connsiteX45" fmla="*/ 356192 w 555114"/>
              <a:gd name="connsiteY45" fmla="*/ 406021 h 539087"/>
              <a:gd name="connsiteX46" fmla="*/ 349368 w 555114"/>
              <a:gd name="connsiteY46" fmla="*/ 433317 h 539087"/>
              <a:gd name="connsiteX47" fmla="*/ 345956 w 555114"/>
              <a:gd name="connsiteY47" fmla="*/ 450376 h 539087"/>
              <a:gd name="connsiteX48" fmla="*/ 315248 w 555114"/>
              <a:gd name="connsiteY48" fmla="*/ 433317 h 539087"/>
              <a:gd name="connsiteX49" fmla="*/ 329536 w 555114"/>
              <a:gd name="connsiteY49" fmla="*/ 419988 h 539087"/>
              <a:gd name="connsiteX50" fmla="*/ 291365 w 555114"/>
              <a:gd name="connsiteY50" fmla="*/ 385549 h 539087"/>
              <a:gd name="connsiteX51" fmla="*/ 287953 w 555114"/>
              <a:gd name="connsiteY51" fmla="*/ 406021 h 539087"/>
              <a:gd name="connsiteX52" fmla="*/ 264069 w 555114"/>
              <a:gd name="connsiteY52" fmla="*/ 426493 h 539087"/>
              <a:gd name="connsiteX53" fmla="*/ 243598 w 555114"/>
              <a:gd name="connsiteY53" fmla="*/ 433317 h 539087"/>
              <a:gd name="connsiteX54" fmla="*/ 226538 w 555114"/>
              <a:gd name="connsiteY54" fmla="*/ 440140 h 539087"/>
              <a:gd name="connsiteX55" fmla="*/ 207416 w 555114"/>
              <a:gd name="connsiteY55" fmla="*/ 455139 h 539087"/>
              <a:gd name="connsiteX56" fmla="*/ 189006 w 555114"/>
              <a:gd name="connsiteY56" fmla="*/ 464024 h 539087"/>
              <a:gd name="connsiteX57" fmla="*/ 175359 w 555114"/>
              <a:gd name="connsiteY57" fmla="*/ 464024 h 539087"/>
              <a:gd name="connsiteX58" fmla="*/ 144651 w 555114"/>
              <a:gd name="connsiteY58" fmla="*/ 467436 h 539087"/>
              <a:gd name="connsiteX59" fmla="*/ 144651 w 555114"/>
              <a:gd name="connsiteY59" fmla="*/ 487908 h 539087"/>
              <a:gd name="connsiteX60" fmla="*/ 144651 w 555114"/>
              <a:gd name="connsiteY60" fmla="*/ 501555 h 539087"/>
              <a:gd name="connsiteX61" fmla="*/ 120768 w 555114"/>
              <a:gd name="connsiteY61" fmla="*/ 491320 h 539087"/>
              <a:gd name="connsiteX62" fmla="*/ 127592 w 555114"/>
              <a:gd name="connsiteY62" fmla="*/ 539087 h 539087"/>
              <a:gd name="connsiteX63" fmla="*/ 99266 w 555114"/>
              <a:gd name="connsiteY63" fmla="*/ 511472 h 539087"/>
              <a:gd name="connsiteX64" fmla="*/ 62765 w 555114"/>
              <a:gd name="connsiteY64" fmla="*/ 528851 h 539087"/>
              <a:gd name="connsiteX65" fmla="*/ 64827 w 555114"/>
              <a:gd name="connsiteY65" fmla="*/ 509410 h 539087"/>
              <a:gd name="connsiteX66" fmla="*/ 66177 w 555114"/>
              <a:gd name="connsiteY66" fmla="*/ 481084 h 539087"/>
              <a:gd name="connsiteX67" fmla="*/ 37602 w 555114"/>
              <a:gd name="connsiteY67" fmla="*/ 476322 h 539087"/>
              <a:gd name="connsiteX68" fmla="*/ 55620 w 555114"/>
              <a:gd name="connsiteY68" fmla="*/ 449665 h 539087"/>
              <a:gd name="connsiteX69" fmla="*/ 4762 w 555114"/>
              <a:gd name="connsiteY69" fmla="*/ 409433 h 539087"/>
              <a:gd name="connsiteX70" fmla="*/ 34438 w 555114"/>
              <a:gd name="connsiteY70" fmla="*/ 384199 h 539087"/>
              <a:gd name="connsiteX71" fmla="*/ 0 w 555114"/>
              <a:gd name="connsiteY71" fmla="*/ 353100 h 539087"/>
              <a:gd name="connsiteX72" fmla="*/ 41973 w 555114"/>
              <a:gd name="connsiteY72" fmla="*/ 325484 h 539087"/>
              <a:gd name="connsiteX73" fmla="*/ 39200 w 555114"/>
              <a:gd name="connsiteY73" fmla="*/ 298189 h 539087"/>
              <a:gd name="connsiteX74" fmla="*/ 49117 w 555114"/>
              <a:gd name="connsiteY74" fmla="*/ 269543 h 539087"/>
              <a:gd name="connsiteX75" fmla="*/ 55621 w 555114"/>
              <a:gd name="connsiteY75" fmla="*/ 260339 h 539087"/>
              <a:gd name="connsiteX76" fmla="*/ 59353 w 555114"/>
              <a:gd name="connsiteY76" fmla="*/ 225188 h 539087"/>
              <a:gd name="connsiteX77" fmla="*/ 39912 w 555114"/>
              <a:gd name="connsiteY77" fmla="*/ 214952 h 539087"/>
              <a:gd name="connsiteX78" fmla="*/ 44034 w 555114"/>
              <a:gd name="connsiteY78" fmla="*/ 194481 h 539087"/>
              <a:gd name="connsiteX79" fmla="*/ 18800 w 555114"/>
              <a:gd name="connsiteY79" fmla="*/ 149557 h 539087"/>
              <a:gd name="connsiteX80" fmla="*/ 50076 w 555114"/>
              <a:gd name="connsiteY80" fmla="*/ 143372 h 539087"/>
              <a:gd name="connsiteX81" fmla="*/ 78189 w 555114"/>
              <a:gd name="connsiteY81" fmla="*/ 148846 h 539087"/>
              <a:gd name="connsiteX82" fmla="*/ 140101 w 555114"/>
              <a:gd name="connsiteY82" fmla="*/ 144084 h 539087"/>
              <a:gd name="connsiteX83" fmla="*/ 161534 w 555114"/>
              <a:gd name="connsiteY83" fmla="*/ 129796 h 539087"/>
              <a:gd name="connsiteX84" fmla="*/ 140103 w 555114"/>
              <a:gd name="connsiteY84" fmla="*/ 108365 h 539087"/>
              <a:gd name="connsiteX85" fmla="*/ 210651 w 555114"/>
              <a:gd name="connsiteY85" fmla="*/ 52494 h 539087"/>
              <a:gd name="connsiteX86" fmla="*/ 173440 w 555114"/>
              <a:gd name="connsiteY86" fmla="*/ 86933 h 539087"/>
              <a:gd name="connsiteX0" fmla="*/ 195830 w 555114"/>
              <a:gd name="connsiteY0" fmla="*/ 54591 h 539087"/>
              <a:gd name="connsiteX1" fmla="*/ 240115 w 555114"/>
              <a:gd name="connsiteY1" fmla="*/ 44071 h 539087"/>
              <a:gd name="connsiteX2" fmla="*/ 270893 w 555114"/>
              <a:gd name="connsiteY2" fmla="*/ 34120 h 539087"/>
              <a:gd name="connsiteX3" fmla="*/ 270893 w 555114"/>
              <a:gd name="connsiteY3" fmla="*/ 17060 h 539087"/>
              <a:gd name="connsiteX4" fmla="*/ 291365 w 555114"/>
              <a:gd name="connsiteY4" fmla="*/ 13648 h 539087"/>
              <a:gd name="connsiteX5" fmla="*/ 291365 w 555114"/>
              <a:gd name="connsiteY5" fmla="*/ 27296 h 539087"/>
              <a:gd name="connsiteX6" fmla="*/ 332308 w 555114"/>
              <a:gd name="connsiteY6" fmla="*/ 37531 h 539087"/>
              <a:gd name="connsiteX7" fmla="*/ 328896 w 555114"/>
              <a:gd name="connsiteY7" fmla="*/ 71651 h 539087"/>
              <a:gd name="connsiteX8" fmla="*/ 325484 w 555114"/>
              <a:gd name="connsiteY8" fmla="*/ 92122 h 539087"/>
              <a:gd name="connsiteX9" fmla="*/ 345956 w 555114"/>
              <a:gd name="connsiteY9" fmla="*/ 95534 h 539087"/>
              <a:gd name="connsiteX10" fmla="*/ 366321 w 555114"/>
              <a:gd name="connsiteY10" fmla="*/ 115509 h 539087"/>
              <a:gd name="connsiteX11" fmla="*/ 318660 w 555114"/>
              <a:gd name="connsiteY11" fmla="*/ 112594 h 539087"/>
              <a:gd name="connsiteX12" fmla="*/ 328896 w 555114"/>
              <a:gd name="connsiteY12" fmla="*/ 122830 h 539087"/>
              <a:gd name="connsiteX13" fmla="*/ 387930 w 555114"/>
              <a:gd name="connsiteY13" fmla="*/ 100297 h 539087"/>
              <a:gd name="connsiteX14" fmla="*/ 427842 w 555114"/>
              <a:gd name="connsiteY14" fmla="*/ 95534 h 539087"/>
              <a:gd name="connsiteX15" fmla="*/ 402608 w 555114"/>
              <a:gd name="connsiteY15" fmla="*/ 80537 h 539087"/>
              <a:gd name="connsiteX16" fmla="*/ 412134 w 555114"/>
              <a:gd name="connsiteY16" fmla="*/ 51499 h 539087"/>
              <a:gd name="connsiteX17" fmla="*/ 387219 w 555114"/>
              <a:gd name="connsiteY17" fmla="*/ 32059 h 539087"/>
              <a:gd name="connsiteX18" fmla="*/ 409183 w 555114"/>
              <a:gd name="connsiteY18" fmla="*/ 13115 h 539087"/>
              <a:gd name="connsiteX19" fmla="*/ 440779 w 555114"/>
              <a:gd name="connsiteY19" fmla="*/ 0 h 539087"/>
              <a:gd name="connsiteX20" fmla="*/ 448314 w 555114"/>
              <a:gd name="connsiteY20" fmla="*/ 34120 h 539087"/>
              <a:gd name="connsiteX21" fmla="*/ 475609 w 555114"/>
              <a:gd name="connsiteY21" fmla="*/ 34120 h 539087"/>
              <a:gd name="connsiteX22" fmla="*/ 500204 w 555114"/>
              <a:gd name="connsiteY22" fmla="*/ 10236 h 539087"/>
              <a:gd name="connsiteX23" fmla="*/ 509729 w 555114"/>
              <a:gd name="connsiteY23" fmla="*/ 37531 h 539087"/>
              <a:gd name="connsiteX24" fmla="*/ 482433 w 555114"/>
              <a:gd name="connsiteY24" fmla="*/ 58003 h 539087"/>
              <a:gd name="connsiteX25" fmla="*/ 492669 w 555114"/>
              <a:gd name="connsiteY25" fmla="*/ 85299 h 539087"/>
              <a:gd name="connsiteX26" fmla="*/ 506956 w 555114"/>
              <a:gd name="connsiteY26" fmla="*/ 101327 h 539087"/>
              <a:gd name="connsiteX27" fmla="*/ 513141 w 555114"/>
              <a:gd name="connsiteY27" fmla="*/ 122830 h 539087"/>
              <a:gd name="connsiteX28" fmla="*/ 526789 w 555114"/>
              <a:gd name="connsiteY28" fmla="*/ 143302 h 539087"/>
              <a:gd name="connsiteX29" fmla="*/ 526789 w 555114"/>
              <a:gd name="connsiteY29" fmla="*/ 143302 h 539087"/>
              <a:gd name="connsiteX30" fmla="*/ 555114 w 555114"/>
              <a:gd name="connsiteY30" fmla="*/ 183534 h 539087"/>
              <a:gd name="connsiteX31" fmla="*/ 547260 w 555114"/>
              <a:gd name="connsiteY31" fmla="*/ 204717 h 539087"/>
              <a:gd name="connsiteX32" fmla="*/ 530201 w 555114"/>
              <a:gd name="connsiteY32" fmla="*/ 249072 h 539087"/>
              <a:gd name="connsiteX33" fmla="*/ 516553 w 555114"/>
              <a:gd name="connsiteY33" fmla="*/ 266131 h 539087"/>
              <a:gd name="connsiteX34" fmla="*/ 502905 w 555114"/>
              <a:gd name="connsiteY34" fmla="*/ 272955 h 539087"/>
              <a:gd name="connsiteX35" fmla="*/ 489257 w 555114"/>
              <a:gd name="connsiteY35" fmla="*/ 259308 h 539087"/>
              <a:gd name="connsiteX36" fmla="*/ 486164 w 555114"/>
              <a:gd name="connsiteY36" fmla="*/ 245340 h 539087"/>
              <a:gd name="connsiteX37" fmla="*/ 468786 w 555114"/>
              <a:gd name="connsiteY37" fmla="*/ 259308 h 539087"/>
              <a:gd name="connsiteX38" fmla="*/ 468786 w 555114"/>
              <a:gd name="connsiteY38" fmla="*/ 283191 h 539087"/>
              <a:gd name="connsiteX39" fmla="*/ 434666 w 555114"/>
              <a:gd name="connsiteY39" fmla="*/ 286603 h 539087"/>
              <a:gd name="connsiteX40" fmla="*/ 423399 w 555114"/>
              <a:gd name="connsiteY40" fmla="*/ 310487 h 539087"/>
              <a:gd name="connsiteX41" fmla="*/ 441491 w 555114"/>
              <a:gd name="connsiteY41" fmla="*/ 321753 h 539087"/>
              <a:gd name="connsiteX42" fmla="*/ 444902 w 555114"/>
              <a:gd name="connsiteY42" fmla="*/ 354842 h 539087"/>
              <a:gd name="connsiteX43" fmla="*/ 400547 w 555114"/>
              <a:gd name="connsiteY43" fmla="*/ 351430 h 539087"/>
              <a:gd name="connsiteX44" fmla="*/ 400547 w 555114"/>
              <a:gd name="connsiteY44" fmla="*/ 378725 h 539087"/>
              <a:gd name="connsiteX45" fmla="*/ 391662 w 555114"/>
              <a:gd name="connsiteY45" fmla="*/ 399197 h 539087"/>
              <a:gd name="connsiteX46" fmla="*/ 356192 w 555114"/>
              <a:gd name="connsiteY46" fmla="*/ 406021 h 539087"/>
              <a:gd name="connsiteX47" fmla="*/ 349368 w 555114"/>
              <a:gd name="connsiteY47" fmla="*/ 433317 h 539087"/>
              <a:gd name="connsiteX48" fmla="*/ 345956 w 555114"/>
              <a:gd name="connsiteY48" fmla="*/ 450376 h 539087"/>
              <a:gd name="connsiteX49" fmla="*/ 315248 w 555114"/>
              <a:gd name="connsiteY49" fmla="*/ 433317 h 539087"/>
              <a:gd name="connsiteX50" fmla="*/ 329536 w 555114"/>
              <a:gd name="connsiteY50" fmla="*/ 419988 h 539087"/>
              <a:gd name="connsiteX51" fmla="*/ 291365 w 555114"/>
              <a:gd name="connsiteY51" fmla="*/ 385549 h 539087"/>
              <a:gd name="connsiteX52" fmla="*/ 287953 w 555114"/>
              <a:gd name="connsiteY52" fmla="*/ 406021 h 539087"/>
              <a:gd name="connsiteX53" fmla="*/ 264069 w 555114"/>
              <a:gd name="connsiteY53" fmla="*/ 426493 h 539087"/>
              <a:gd name="connsiteX54" fmla="*/ 243598 w 555114"/>
              <a:gd name="connsiteY54" fmla="*/ 433317 h 539087"/>
              <a:gd name="connsiteX55" fmla="*/ 226538 w 555114"/>
              <a:gd name="connsiteY55" fmla="*/ 440140 h 539087"/>
              <a:gd name="connsiteX56" fmla="*/ 207416 w 555114"/>
              <a:gd name="connsiteY56" fmla="*/ 455139 h 539087"/>
              <a:gd name="connsiteX57" fmla="*/ 189006 w 555114"/>
              <a:gd name="connsiteY57" fmla="*/ 464024 h 539087"/>
              <a:gd name="connsiteX58" fmla="*/ 175359 w 555114"/>
              <a:gd name="connsiteY58" fmla="*/ 464024 h 539087"/>
              <a:gd name="connsiteX59" fmla="*/ 144651 w 555114"/>
              <a:gd name="connsiteY59" fmla="*/ 467436 h 539087"/>
              <a:gd name="connsiteX60" fmla="*/ 144651 w 555114"/>
              <a:gd name="connsiteY60" fmla="*/ 487908 h 539087"/>
              <a:gd name="connsiteX61" fmla="*/ 144651 w 555114"/>
              <a:gd name="connsiteY61" fmla="*/ 501555 h 539087"/>
              <a:gd name="connsiteX62" fmla="*/ 120768 w 555114"/>
              <a:gd name="connsiteY62" fmla="*/ 491320 h 539087"/>
              <a:gd name="connsiteX63" fmla="*/ 127592 w 555114"/>
              <a:gd name="connsiteY63" fmla="*/ 539087 h 539087"/>
              <a:gd name="connsiteX64" fmla="*/ 99266 w 555114"/>
              <a:gd name="connsiteY64" fmla="*/ 511472 h 539087"/>
              <a:gd name="connsiteX65" fmla="*/ 62765 w 555114"/>
              <a:gd name="connsiteY65" fmla="*/ 528851 h 539087"/>
              <a:gd name="connsiteX66" fmla="*/ 64827 w 555114"/>
              <a:gd name="connsiteY66" fmla="*/ 509410 h 539087"/>
              <a:gd name="connsiteX67" fmla="*/ 66177 w 555114"/>
              <a:gd name="connsiteY67" fmla="*/ 481084 h 539087"/>
              <a:gd name="connsiteX68" fmla="*/ 37602 w 555114"/>
              <a:gd name="connsiteY68" fmla="*/ 476322 h 539087"/>
              <a:gd name="connsiteX69" fmla="*/ 55620 w 555114"/>
              <a:gd name="connsiteY69" fmla="*/ 449665 h 539087"/>
              <a:gd name="connsiteX70" fmla="*/ 4762 w 555114"/>
              <a:gd name="connsiteY70" fmla="*/ 409433 h 539087"/>
              <a:gd name="connsiteX71" fmla="*/ 34438 w 555114"/>
              <a:gd name="connsiteY71" fmla="*/ 384199 h 539087"/>
              <a:gd name="connsiteX72" fmla="*/ 0 w 555114"/>
              <a:gd name="connsiteY72" fmla="*/ 353100 h 539087"/>
              <a:gd name="connsiteX73" fmla="*/ 41973 w 555114"/>
              <a:gd name="connsiteY73" fmla="*/ 325484 h 539087"/>
              <a:gd name="connsiteX74" fmla="*/ 39200 w 555114"/>
              <a:gd name="connsiteY74" fmla="*/ 298189 h 539087"/>
              <a:gd name="connsiteX75" fmla="*/ 49117 w 555114"/>
              <a:gd name="connsiteY75" fmla="*/ 269543 h 539087"/>
              <a:gd name="connsiteX76" fmla="*/ 55621 w 555114"/>
              <a:gd name="connsiteY76" fmla="*/ 260339 h 539087"/>
              <a:gd name="connsiteX77" fmla="*/ 59353 w 555114"/>
              <a:gd name="connsiteY77" fmla="*/ 225188 h 539087"/>
              <a:gd name="connsiteX78" fmla="*/ 39912 w 555114"/>
              <a:gd name="connsiteY78" fmla="*/ 214952 h 539087"/>
              <a:gd name="connsiteX79" fmla="*/ 44034 w 555114"/>
              <a:gd name="connsiteY79" fmla="*/ 194481 h 539087"/>
              <a:gd name="connsiteX80" fmla="*/ 18800 w 555114"/>
              <a:gd name="connsiteY80" fmla="*/ 149557 h 539087"/>
              <a:gd name="connsiteX81" fmla="*/ 50076 w 555114"/>
              <a:gd name="connsiteY81" fmla="*/ 143372 h 539087"/>
              <a:gd name="connsiteX82" fmla="*/ 78189 w 555114"/>
              <a:gd name="connsiteY82" fmla="*/ 148846 h 539087"/>
              <a:gd name="connsiteX83" fmla="*/ 140101 w 555114"/>
              <a:gd name="connsiteY83" fmla="*/ 144084 h 539087"/>
              <a:gd name="connsiteX84" fmla="*/ 161534 w 555114"/>
              <a:gd name="connsiteY84" fmla="*/ 129796 h 539087"/>
              <a:gd name="connsiteX85" fmla="*/ 140103 w 555114"/>
              <a:gd name="connsiteY85" fmla="*/ 108365 h 539087"/>
              <a:gd name="connsiteX86" fmla="*/ 210651 w 555114"/>
              <a:gd name="connsiteY86" fmla="*/ 52494 h 539087"/>
              <a:gd name="connsiteX87" fmla="*/ 173440 w 555114"/>
              <a:gd name="connsiteY87" fmla="*/ 86933 h 539087"/>
              <a:gd name="connsiteX0" fmla="*/ 195830 w 555114"/>
              <a:gd name="connsiteY0" fmla="*/ 54591 h 539087"/>
              <a:gd name="connsiteX1" fmla="*/ 244878 w 555114"/>
              <a:gd name="connsiteY1" fmla="*/ 53596 h 539087"/>
              <a:gd name="connsiteX2" fmla="*/ 270893 w 555114"/>
              <a:gd name="connsiteY2" fmla="*/ 34120 h 539087"/>
              <a:gd name="connsiteX3" fmla="*/ 270893 w 555114"/>
              <a:gd name="connsiteY3" fmla="*/ 17060 h 539087"/>
              <a:gd name="connsiteX4" fmla="*/ 291365 w 555114"/>
              <a:gd name="connsiteY4" fmla="*/ 13648 h 539087"/>
              <a:gd name="connsiteX5" fmla="*/ 291365 w 555114"/>
              <a:gd name="connsiteY5" fmla="*/ 27296 h 539087"/>
              <a:gd name="connsiteX6" fmla="*/ 332308 w 555114"/>
              <a:gd name="connsiteY6" fmla="*/ 37531 h 539087"/>
              <a:gd name="connsiteX7" fmla="*/ 328896 w 555114"/>
              <a:gd name="connsiteY7" fmla="*/ 71651 h 539087"/>
              <a:gd name="connsiteX8" fmla="*/ 325484 w 555114"/>
              <a:gd name="connsiteY8" fmla="*/ 92122 h 539087"/>
              <a:gd name="connsiteX9" fmla="*/ 345956 w 555114"/>
              <a:gd name="connsiteY9" fmla="*/ 95534 h 539087"/>
              <a:gd name="connsiteX10" fmla="*/ 366321 w 555114"/>
              <a:gd name="connsiteY10" fmla="*/ 115509 h 539087"/>
              <a:gd name="connsiteX11" fmla="*/ 318660 w 555114"/>
              <a:gd name="connsiteY11" fmla="*/ 112594 h 539087"/>
              <a:gd name="connsiteX12" fmla="*/ 328896 w 555114"/>
              <a:gd name="connsiteY12" fmla="*/ 122830 h 539087"/>
              <a:gd name="connsiteX13" fmla="*/ 387930 w 555114"/>
              <a:gd name="connsiteY13" fmla="*/ 100297 h 539087"/>
              <a:gd name="connsiteX14" fmla="*/ 427842 w 555114"/>
              <a:gd name="connsiteY14" fmla="*/ 95534 h 539087"/>
              <a:gd name="connsiteX15" fmla="*/ 402608 w 555114"/>
              <a:gd name="connsiteY15" fmla="*/ 80537 h 539087"/>
              <a:gd name="connsiteX16" fmla="*/ 412134 w 555114"/>
              <a:gd name="connsiteY16" fmla="*/ 51499 h 539087"/>
              <a:gd name="connsiteX17" fmla="*/ 387219 w 555114"/>
              <a:gd name="connsiteY17" fmla="*/ 32059 h 539087"/>
              <a:gd name="connsiteX18" fmla="*/ 409183 w 555114"/>
              <a:gd name="connsiteY18" fmla="*/ 13115 h 539087"/>
              <a:gd name="connsiteX19" fmla="*/ 440779 w 555114"/>
              <a:gd name="connsiteY19" fmla="*/ 0 h 539087"/>
              <a:gd name="connsiteX20" fmla="*/ 448314 w 555114"/>
              <a:gd name="connsiteY20" fmla="*/ 34120 h 539087"/>
              <a:gd name="connsiteX21" fmla="*/ 475609 w 555114"/>
              <a:gd name="connsiteY21" fmla="*/ 34120 h 539087"/>
              <a:gd name="connsiteX22" fmla="*/ 500204 w 555114"/>
              <a:gd name="connsiteY22" fmla="*/ 10236 h 539087"/>
              <a:gd name="connsiteX23" fmla="*/ 509729 w 555114"/>
              <a:gd name="connsiteY23" fmla="*/ 37531 h 539087"/>
              <a:gd name="connsiteX24" fmla="*/ 482433 w 555114"/>
              <a:gd name="connsiteY24" fmla="*/ 58003 h 539087"/>
              <a:gd name="connsiteX25" fmla="*/ 492669 w 555114"/>
              <a:gd name="connsiteY25" fmla="*/ 85299 h 539087"/>
              <a:gd name="connsiteX26" fmla="*/ 506956 w 555114"/>
              <a:gd name="connsiteY26" fmla="*/ 101327 h 539087"/>
              <a:gd name="connsiteX27" fmla="*/ 513141 w 555114"/>
              <a:gd name="connsiteY27" fmla="*/ 122830 h 539087"/>
              <a:gd name="connsiteX28" fmla="*/ 526789 w 555114"/>
              <a:gd name="connsiteY28" fmla="*/ 143302 h 539087"/>
              <a:gd name="connsiteX29" fmla="*/ 526789 w 555114"/>
              <a:gd name="connsiteY29" fmla="*/ 143302 h 539087"/>
              <a:gd name="connsiteX30" fmla="*/ 555114 w 555114"/>
              <a:gd name="connsiteY30" fmla="*/ 183534 h 539087"/>
              <a:gd name="connsiteX31" fmla="*/ 547260 w 555114"/>
              <a:gd name="connsiteY31" fmla="*/ 204717 h 539087"/>
              <a:gd name="connsiteX32" fmla="*/ 530201 w 555114"/>
              <a:gd name="connsiteY32" fmla="*/ 249072 h 539087"/>
              <a:gd name="connsiteX33" fmla="*/ 516553 w 555114"/>
              <a:gd name="connsiteY33" fmla="*/ 266131 h 539087"/>
              <a:gd name="connsiteX34" fmla="*/ 502905 w 555114"/>
              <a:gd name="connsiteY34" fmla="*/ 272955 h 539087"/>
              <a:gd name="connsiteX35" fmla="*/ 489257 w 555114"/>
              <a:gd name="connsiteY35" fmla="*/ 259308 h 539087"/>
              <a:gd name="connsiteX36" fmla="*/ 486164 w 555114"/>
              <a:gd name="connsiteY36" fmla="*/ 245340 h 539087"/>
              <a:gd name="connsiteX37" fmla="*/ 468786 w 555114"/>
              <a:gd name="connsiteY37" fmla="*/ 259308 h 539087"/>
              <a:gd name="connsiteX38" fmla="*/ 468786 w 555114"/>
              <a:gd name="connsiteY38" fmla="*/ 283191 h 539087"/>
              <a:gd name="connsiteX39" fmla="*/ 434666 w 555114"/>
              <a:gd name="connsiteY39" fmla="*/ 286603 h 539087"/>
              <a:gd name="connsiteX40" fmla="*/ 423399 w 555114"/>
              <a:gd name="connsiteY40" fmla="*/ 310487 h 539087"/>
              <a:gd name="connsiteX41" fmla="*/ 441491 w 555114"/>
              <a:gd name="connsiteY41" fmla="*/ 321753 h 539087"/>
              <a:gd name="connsiteX42" fmla="*/ 444902 w 555114"/>
              <a:gd name="connsiteY42" fmla="*/ 354842 h 539087"/>
              <a:gd name="connsiteX43" fmla="*/ 400547 w 555114"/>
              <a:gd name="connsiteY43" fmla="*/ 351430 h 539087"/>
              <a:gd name="connsiteX44" fmla="*/ 400547 w 555114"/>
              <a:gd name="connsiteY44" fmla="*/ 378725 h 539087"/>
              <a:gd name="connsiteX45" fmla="*/ 391662 w 555114"/>
              <a:gd name="connsiteY45" fmla="*/ 399197 h 539087"/>
              <a:gd name="connsiteX46" fmla="*/ 356192 w 555114"/>
              <a:gd name="connsiteY46" fmla="*/ 406021 h 539087"/>
              <a:gd name="connsiteX47" fmla="*/ 349368 w 555114"/>
              <a:gd name="connsiteY47" fmla="*/ 433317 h 539087"/>
              <a:gd name="connsiteX48" fmla="*/ 345956 w 555114"/>
              <a:gd name="connsiteY48" fmla="*/ 450376 h 539087"/>
              <a:gd name="connsiteX49" fmla="*/ 315248 w 555114"/>
              <a:gd name="connsiteY49" fmla="*/ 433317 h 539087"/>
              <a:gd name="connsiteX50" fmla="*/ 329536 w 555114"/>
              <a:gd name="connsiteY50" fmla="*/ 419988 h 539087"/>
              <a:gd name="connsiteX51" fmla="*/ 291365 w 555114"/>
              <a:gd name="connsiteY51" fmla="*/ 385549 h 539087"/>
              <a:gd name="connsiteX52" fmla="*/ 287953 w 555114"/>
              <a:gd name="connsiteY52" fmla="*/ 406021 h 539087"/>
              <a:gd name="connsiteX53" fmla="*/ 264069 w 555114"/>
              <a:gd name="connsiteY53" fmla="*/ 426493 h 539087"/>
              <a:gd name="connsiteX54" fmla="*/ 243598 w 555114"/>
              <a:gd name="connsiteY54" fmla="*/ 433317 h 539087"/>
              <a:gd name="connsiteX55" fmla="*/ 226538 w 555114"/>
              <a:gd name="connsiteY55" fmla="*/ 440140 h 539087"/>
              <a:gd name="connsiteX56" fmla="*/ 207416 w 555114"/>
              <a:gd name="connsiteY56" fmla="*/ 455139 h 539087"/>
              <a:gd name="connsiteX57" fmla="*/ 189006 w 555114"/>
              <a:gd name="connsiteY57" fmla="*/ 464024 h 539087"/>
              <a:gd name="connsiteX58" fmla="*/ 175359 w 555114"/>
              <a:gd name="connsiteY58" fmla="*/ 464024 h 539087"/>
              <a:gd name="connsiteX59" fmla="*/ 144651 w 555114"/>
              <a:gd name="connsiteY59" fmla="*/ 467436 h 539087"/>
              <a:gd name="connsiteX60" fmla="*/ 144651 w 555114"/>
              <a:gd name="connsiteY60" fmla="*/ 487908 h 539087"/>
              <a:gd name="connsiteX61" fmla="*/ 144651 w 555114"/>
              <a:gd name="connsiteY61" fmla="*/ 501555 h 539087"/>
              <a:gd name="connsiteX62" fmla="*/ 120768 w 555114"/>
              <a:gd name="connsiteY62" fmla="*/ 491320 h 539087"/>
              <a:gd name="connsiteX63" fmla="*/ 127592 w 555114"/>
              <a:gd name="connsiteY63" fmla="*/ 539087 h 539087"/>
              <a:gd name="connsiteX64" fmla="*/ 99266 w 555114"/>
              <a:gd name="connsiteY64" fmla="*/ 511472 h 539087"/>
              <a:gd name="connsiteX65" fmla="*/ 62765 w 555114"/>
              <a:gd name="connsiteY65" fmla="*/ 528851 h 539087"/>
              <a:gd name="connsiteX66" fmla="*/ 64827 w 555114"/>
              <a:gd name="connsiteY66" fmla="*/ 509410 h 539087"/>
              <a:gd name="connsiteX67" fmla="*/ 66177 w 555114"/>
              <a:gd name="connsiteY67" fmla="*/ 481084 h 539087"/>
              <a:gd name="connsiteX68" fmla="*/ 37602 w 555114"/>
              <a:gd name="connsiteY68" fmla="*/ 476322 h 539087"/>
              <a:gd name="connsiteX69" fmla="*/ 55620 w 555114"/>
              <a:gd name="connsiteY69" fmla="*/ 449665 h 539087"/>
              <a:gd name="connsiteX70" fmla="*/ 4762 w 555114"/>
              <a:gd name="connsiteY70" fmla="*/ 409433 h 539087"/>
              <a:gd name="connsiteX71" fmla="*/ 34438 w 555114"/>
              <a:gd name="connsiteY71" fmla="*/ 384199 h 539087"/>
              <a:gd name="connsiteX72" fmla="*/ 0 w 555114"/>
              <a:gd name="connsiteY72" fmla="*/ 353100 h 539087"/>
              <a:gd name="connsiteX73" fmla="*/ 41973 w 555114"/>
              <a:gd name="connsiteY73" fmla="*/ 325484 h 539087"/>
              <a:gd name="connsiteX74" fmla="*/ 39200 w 555114"/>
              <a:gd name="connsiteY74" fmla="*/ 298189 h 539087"/>
              <a:gd name="connsiteX75" fmla="*/ 49117 w 555114"/>
              <a:gd name="connsiteY75" fmla="*/ 269543 h 539087"/>
              <a:gd name="connsiteX76" fmla="*/ 55621 w 555114"/>
              <a:gd name="connsiteY76" fmla="*/ 260339 h 539087"/>
              <a:gd name="connsiteX77" fmla="*/ 59353 w 555114"/>
              <a:gd name="connsiteY77" fmla="*/ 225188 h 539087"/>
              <a:gd name="connsiteX78" fmla="*/ 39912 w 555114"/>
              <a:gd name="connsiteY78" fmla="*/ 214952 h 539087"/>
              <a:gd name="connsiteX79" fmla="*/ 44034 w 555114"/>
              <a:gd name="connsiteY79" fmla="*/ 194481 h 539087"/>
              <a:gd name="connsiteX80" fmla="*/ 18800 w 555114"/>
              <a:gd name="connsiteY80" fmla="*/ 149557 h 539087"/>
              <a:gd name="connsiteX81" fmla="*/ 50076 w 555114"/>
              <a:gd name="connsiteY81" fmla="*/ 143372 h 539087"/>
              <a:gd name="connsiteX82" fmla="*/ 78189 w 555114"/>
              <a:gd name="connsiteY82" fmla="*/ 148846 h 539087"/>
              <a:gd name="connsiteX83" fmla="*/ 140101 w 555114"/>
              <a:gd name="connsiteY83" fmla="*/ 144084 h 539087"/>
              <a:gd name="connsiteX84" fmla="*/ 161534 w 555114"/>
              <a:gd name="connsiteY84" fmla="*/ 129796 h 539087"/>
              <a:gd name="connsiteX85" fmla="*/ 140103 w 555114"/>
              <a:gd name="connsiteY85" fmla="*/ 108365 h 539087"/>
              <a:gd name="connsiteX86" fmla="*/ 210651 w 555114"/>
              <a:gd name="connsiteY86" fmla="*/ 52494 h 539087"/>
              <a:gd name="connsiteX87" fmla="*/ 173440 w 555114"/>
              <a:gd name="connsiteY87" fmla="*/ 86933 h 539087"/>
              <a:gd name="connsiteX0" fmla="*/ 195830 w 555114"/>
              <a:gd name="connsiteY0" fmla="*/ 54591 h 539087"/>
              <a:gd name="connsiteX1" fmla="*/ 244878 w 555114"/>
              <a:gd name="connsiteY1" fmla="*/ 53596 h 539087"/>
              <a:gd name="connsiteX2" fmla="*/ 270893 w 555114"/>
              <a:gd name="connsiteY2" fmla="*/ 34120 h 539087"/>
              <a:gd name="connsiteX3" fmla="*/ 270893 w 555114"/>
              <a:gd name="connsiteY3" fmla="*/ 17060 h 539087"/>
              <a:gd name="connsiteX4" fmla="*/ 291365 w 555114"/>
              <a:gd name="connsiteY4" fmla="*/ 13648 h 539087"/>
              <a:gd name="connsiteX5" fmla="*/ 291365 w 555114"/>
              <a:gd name="connsiteY5" fmla="*/ 27296 h 539087"/>
              <a:gd name="connsiteX6" fmla="*/ 332308 w 555114"/>
              <a:gd name="connsiteY6" fmla="*/ 42294 h 539087"/>
              <a:gd name="connsiteX7" fmla="*/ 328896 w 555114"/>
              <a:gd name="connsiteY7" fmla="*/ 71651 h 539087"/>
              <a:gd name="connsiteX8" fmla="*/ 325484 w 555114"/>
              <a:gd name="connsiteY8" fmla="*/ 92122 h 539087"/>
              <a:gd name="connsiteX9" fmla="*/ 345956 w 555114"/>
              <a:gd name="connsiteY9" fmla="*/ 95534 h 539087"/>
              <a:gd name="connsiteX10" fmla="*/ 366321 w 555114"/>
              <a:gd name="connsiteY10" fmla="*/ 115509 h 539087"/>
              <a:gd name="connsiteX11" fmla="*/ 318660 w 555114"/>
              <a:gd name="connsiteY11" fmla="*/ 112594 h 539087"/>
              <a:gd name="connsiteX12" fmla="*/ 328896 w 555114"/>
              <a:gd name="connsiteY12" fmla="*/ 122830 h 539087"/>
              <a:gd name="connsiteX13" fmla="*/ 387930 w 555114"/>
              <a:gd name="connsiteY13" fmla="*/ 100297 h 539087"/>
              <a:gd name="connsiteX14" fmla="*/ 427842 w 555114"/>
              <a:gd name="connsiteY14" fmla="*/ 95534 h 539087"/>
              <a:gd name="connsiteX15" fmla="*/ 402608 w 555114"/>
              <a:gd name="connsiteY15" fmla="*/ 80537 h 539087"/>
              <a:gd name="connsiteX16" fmla="*/ 412134 w 555114"/>
              <a:gd name="connsiteY16" fmla="*/ 51499 h 539087"/>
              <a:gd name="connsiteX17" fmla="*/ 387219 w 555114"/>
              <a:gd name="connsiteY17" fmla="*/ 32059 h 539087"/>
              <a:gd name="connsiteX18" fmla="*/ 409183 w 555114"/>
              <a:gd name="connsiteY18" fmla="*/ 13115 h 539087"/>
              <a:gd name="connsiteX19" fmla="*/ 440779 w 555114"/>
              <a:gd name="connsiteY19" fmla="*/ 0 h 539087"/>
              <a:gd name="connsiteX20" fmla="*/ 448314 w 555114"/>
              <a:gd name="connsiteY20" fmla="*/ 34120 h 539087"/>
              <a:gd name="connsiteX21" fmla="*/ 475609 w 555114"/>
              <a:gd name="connsiteY21" fmla="*/ 34120 h 539087"/>
              <a:gd name="connsiteX22" fmla="*/ 500204 w 555114"/>
              <a:gd name="connsiteY22" fmla="*/ 10236 h 539087"/>
              <a:gd name="connsiteX23" fmla="*/ 509729 w 555114"/>
              <a:gd name="connsiteY23" fmla="*/ 37531 h 539087"/>
              <a:gd name="connsiteX24" fmla="*/ 482433 w 555114"/>
              <a:gd name="connsiteY24" fmla="*/ 58003 h 539087"/>
              <a:gd name="connsiteX25" fmla="*/ 492669 w 555114"/>
              <a:gd name="connsiteY25" fmla="*/ 85299 h 539087"/>
              <a:gd name="connsiteX26" fmla="*/ 506956 w 555114"/>
              <a:gd name="connsiteY26" fmla="*/ 101327 h 539087"/>
              <a:gd name="connsiteX27" fmla="*/ 513141 w 555114"/>
              <a:gd name="connsiteY27" fmla="*/ 122830 h 539087"/>
              <a:gd name="connsiteX28" fmla="*/ 526789 w 555114"/>
              <a:gd name="connsiteY28" fmla="*/ 143302 h 539087"/>
              <a:gd name="connsiteX29" fmla="*/ 526789 w 555114"/>
              <a:gd name="connsiteY29" fmla="*/ 143302 h 539087"/>
              <a:gd name="connsiteX30" fmla="*/ 555114 w 555114"/>
              <a:gd name="connsiteY30" fmla="*/ 183534 h 539087"/>
              <a:gd name="connsiteX31" fmla="*/ 547260 w 555114"/>
              <a:gd name="connsiteY31" fmla="*/ 204717 h 539087"/>
              <a:gd name="connsiteX32" fmla="*/ 530201 w 555114"/>
              <a:gd name="connsiteY32" fmla="*/ 249072 h 539087"/>
              <a:gd name="connsiteX33" fmla="*/ 516553 w 555114"/>
              <a:gd name="connsiteY33" fmla="*/ 266131 h 539087"/>
              <a:gd name="connsiteX34" fmla="*/ 502905 w 555114"/>
              <a:gd name="connsiteY34" fmla="*/ 272955 h 539087"/>
              <a:gd name="connsiteX35" fmla="*/ 489257 w 555114"/>
              <a:gd name="connsiteY35" fmla="*/ 259308 h 539087"/>
              <a:gd name="connsiteX36" fmla="*/ 486164 w 555114"/>
              <a:gd name="connsiteY36" fmla="*/ 245340 h 539087"/>
              <a:gd name="connsiteX37" fmla="*/ 468786 w 555114"/>
              <a:gd name="connsiteY37" fmla="*/ 259308 h 539087"/>
              <a:gd name="connsiteX38" fmla="*/ 468786 w 555114"/>
              <a:gd name="connsiteY38" fmla="*/ 283191 h 539087"/>
              <a:gd name="connsiteX39" fmla="*/ 434666 w 555114"/>
              <a:gd name="connsiteY39" fmla="*/ 286603 h 539087"/>
              <a:gd name="connsiteX40" fmla="*/ 423399 w 555114"/>
              <a:gd name="connsiteY40" fmla="*/ 310487 h 539087"/>
              <a:gd name="connsiteX41" fmla="*/ 441491 w 555114"/>
              <a:gd name="connsiteY41" fmla="*/ 321753 h 539087"/>
              <a:gd name="connsiteX42" fmla="*/ 444902 w 555114"/>
              <a:gd name="connsiteY42" fmla="*/ 354842 h 539087"/>
              <a:gd name="connsiteX43" fmla="*/ 400547 w 555114"/>
              <a:gd name="connsiteY43" fmla="*/ 351430 h 539087"/>
              <a:gd name="connsiteX44" fmla="*/ 400547 w 555114"/>
              <a:gd name="connsiteY44" fmla="*/ 378725 h 539087"/>
              <a:gd name="connsiteX45" fmla="*/ 391662 w 555114"/>
              <a:gd name="connsiteY45" fmla="*/ 399197 h 539087"/>
              <a:gd name="connsiteX46" fmla="*/ 356192 w 555114"/>
              <a:gd name="connsiteY46" fmla="*/ 406021 h 539087"/>
              <a:gd name="connsiteX47" fmla="*/ 349368 w 555114"/>
              <a:gd name="connsiteY47" fmla="*/ 433317 h 539087"/>
              <a:gd name="connsiteX48" fmla="*/ 345956 w 555114"/>
              <a:gd name="connsiteY48" fmla="*/ 450376 h 539087"/>
              <a:gd name="connsiteX49" fmla="*/ 315248 w 555114"/>
              <a:gd name="connsiteY49" fmla="*/ 433317 h 539087"/>
              <a:gd name="connsiteX50" fmla="*/ 329536 w 555114"/>
              <a:gd name="connsiteY50" fmla="*/ 419988 h 539087"/>
              <a:gd name="connsiteX51" fmla="*/ 291365 w 555114"/>
              <a:gd name="connsiteY51" fmla="*/ 385549 h 539087"/>
              <a:gd name="connsiteX52" fmla="*/ 287953 w 555114"/>
              <a:gd name="connsiteY52" fmla="*/ 406021 h 539087"/>
              <a:gd name="connsiteX53" fmla="*/ 264069 w 555114"/>
              <a:gd name="connsiteY53" fmla="*/ 426493 h 539087"/>
              <a:gd name="connsiteX54" fmla="*/ 243598 w 555114"/>
              <a:gd name="connsiteY54" fmla="*/ 433317 h 539087"/>
              <a:gd name="connsiteX55" fmla="*/ 226538 w 555114"/>
              <a:gd name="connsiteY55" fmla="*/ 440140 h 539087"/>
              <a:gd name="connsiteX56" fmla="*/ 207416 w 555114"/>
              <a:gd name="connsiteY56" fmla="*/ 455139 h 539087"/>
              <a:gd name="connsiteX57" fmla="*/ 189006 w 555114"/>
              <a:gd name="connsiteY57" fmla="*/ 464024 h 539087"/>
              <a:gd name="connsiteX58" fmla="*/ 175359 w 555114"/>
              <a:gd name="connsiteY58" fmla="*/ 464024 h 539087"/>
              <a:gd name="connsiteX59" fmla="*/ 144651 w 555114"/>
              <a:gd name="connsiteY59" fmla="*/ 467436 h 539087"/>
              <a:gd name="connsiteX60" fmla="*/ 144651 w 555114"/>
              <a:gd name="connsiteY60" fmla="*/ 487908 h 539087"/>
              <a:gd name="connsiteX61" fmla="*/ 144651 w 555114"/>
              <a:gd name="connsiteY61" fmla="*/ 501555 h 539087"/>
              <a:gd name="connsiteX62" fmla="*/ 120768 w 555114"/>
              <a:gd name="connsiteY62" fmla="*/ 491320 h 539087"/>
              <a:gd name="connsiteX63" fmla="*/ 127592 w 555114"/>
              <a:gd name="connsiteY63" fmla="*/ 539087 h 539087"/>
              <a:gd name="connsiteX64" fmla="*/ 99266 w 555114"/>
              <a:gd name="connsiteY64" fmla="*/ 511472 h 539087"/>
              <a:gd name="connsiteX65" fmla="*/ 62765 w 555114"/>
              <a:gd name="connsiteY65" fmla="*/ 528851 h 539087"/>
              <a:gd name="connsiteX66" fmla="*/ 64827 w 555114"/>
              <a:gd name="connsiteY66" fmla="*/ 509410 h 539087"/>
              <a:gd name="connsiteX67" fmla="*/ 66177 w 555114"/>
              <a:gd name="connsiteY67" fmla="*/ 481084 h 539087"/>
              <a:gd name="connsiteX68" fmla="*/ 37602 w 555114"/>
              <a:gd name="connsiteY68" fmla="*/ 476322 h 539087"/>
              <a:gd name="connsiteX69" fmla="*/ 55620 w 555114"/>
              <a:gd name="connsiteY69" fmla="*/ 449665 h 539087"/>
              <a:gd name="connsiteX70" fmla="*/ 4762 w 555114"/>
              <a:gd name="connsiteY70" fmla="*/ 409433 h 539087"/>
              <a:gd name="connsiteX71" fmla="*/ 34438 w 555114"/>
              <a:gd name="connsiteY71" fmla="*/ 384199 h 539087"/>
              <a:gd name="connsiteX72" fmla="*/ 0 w 555114"/>
              <a:gd name="connsiteY72" fmla="*/ 353100 h 539087"/>
              <a:gd name="connsiteX73" fmla="*/ 41973 w 555114"/>
              <a:gd name="connsiteY73" fmla="*/ 325484 h 539087"/>
              <a:gd name="connsiteX74" fmla="*/ 39200 w 555114"/>
              <a:gd name="connsiteY74" fmla="*/ 298189 h 539087"/>
              <a:gd name="connsiteX75" fmla="*/ 49117 w 555114"/>
              <a:gd name="connsiteY75" fmla="*/ 269543 h 539087"/>
              <a:gd name="connsiteX76" fmla="*/ 55621 w 555114"/>
              <a:gd name="connsiteY76" fmla="*/ 260339 h 539087"/>
              <a:gd name="connsiteX77" fmla="*/ 59353 w 555114"/>
              <a:gd name="connsiteY77" fmla="*/ 225188 h 539087"/>
              <a:gd name="connsiteX78" fmla="*/ 39912 w 555114"/>
              <a:gd name="connsiteY78" fmla="*/ 214952 h 539087"/>
              <a:gd name="connsiteX79" fmla="*/ 44034 w 555114"/>
              <a:gd name="connsiteY79" fmla="*/ 194481 h 539087"/>
              <a:gd name="connsiteX80" fmla="*/ 18800 w 555114"/>
              <a:gd name="connsiteY80" fmla="*/ 149557 h 539087"/>
              <a:gd name="connsiteX81" fmla="*/ 50076 w 555114"/>
              <a:gd name="connsiteY81" fmla="*/ 143372 h 539087"/>
              <a:gd name="connsiteX82" fmla="*/ 78189 w 555114"/>
              <a:gd name="connsiteY82" fmla="*/ 148846 h 539087"/>
              <a:gd name="connsiteX83" fmla="*/ 140101 w 555114"/>
              <a:gd name="connsiteY83" fmla="*/ 144084 h 539087"/>
              <a:gd name="connsiteX84" fmla="*/ 161534 w 555114"/>
              <a:gd name="connsiteY84" fmla="*/ 129796 h 539087"/>
              <a:gd name="connsiteX85" fmla="*/ 140103 w 555114"/>
              <a:gd name="connsiteY85" fmla="*/ 108365 h 539087"/>
              <a:gd name="connsiteX86" fmla="*/ 210651 w 555114"/>
              <a:gd name="connsiteY86" fmla="*/ 52494 h 539087"/>
              <a:gd name="connsiteX87" fmla="*/ 173440 w 555114"/>
              <a:gd name="connsiteY87" fmla="*/ 86933 h 539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555114" h="539087">
                <a:moveTo>
                  <a:pt x="195830" y="54591"/>
                </a:moveTo>
                <a:lnTo>
                  <a:pt x="244878" y="53596"/>
                </a:lnTo>
                <a:lnTo>
                  <a:pt x="270893" y="34120"/>
                </a:lnTo>
                <a:lnTo>
                  <a:pt x="270893" y="17060"/>
                </a:lnTo>
                <a:lnTo>
                  <a:pt x="291365" y="13648"/>
                </a:lnTo>
                <a:lnTo>
                  <a:pt x="291365" y="27296"/>
                </a:lnTo>
                <a:lnTo>
                  <a:pt x="332308" y="42294"/>
                </a:lnTo>
                <a:lnTo>
                  <a:pt x="328896" y="71651"/>
                </a:lnTo>
                <a:lnTo>
                  <a:pt x="325484" y="92122"/>
                </a:lnTo>
                <a:lnTo>
                  <a:pt x="345956" y="95534"/>
                </a:lnTo>
                <a:lnTo>
                  <a:pt x="366321" y="115509"/>
                </a:lnTo>
                <a:lnTo>
                  <a:pt x="318660" y="112594"/>
                </a:lnTo>
                <a:lnTo>
                  <a:pt x="328896" y="122830"/>
                </a:lnTo>
                <a:lnTo>
                  <a:pt x="387930" y="100297"/>
                </a:lnTo>
                <a:lnTo>
                  <a:pt x="427842" y="95534"/>
                </a:lnTo>
                <a:lnTo>
                  <a:pt x="402608" y="80537"/>
                </a:lnTo>
                <a:lnTo>
                  <a:pt x="412134" y="51499"/>
                </a:lnTo>
                <a:lnTo>
                  <a:pt x="387219" y="32059"/>
                </a:lnTo>
                <a:lnTo>
                  <a:pt x="409183" y="13115"/>
                </a:lnTo>
                <a:lnTo>
                  <a:pt x="440779" y="0"/>
                </a:lnTo>
                <a:lnTo>
                  <a:pt x="448314" y="34120"/>
                </a:lnTo>
                <a:lnTo>
                  <a:pt x="475609" y="34120"/>
                </a:lnTo>
                <a:lnTo>
                  <a:pt x="500204" y="10236"/>
                </a:lnTo>
                <a:lnTo>
                  <a:pt x="509729" y="37531"/>
                </a:lnTo>
                <a:lnTo>
                  <a:pt x="482433" y="58003"/>
                </a:lnTo>
                <a:lnTo>
                  <a:pt x="492669" y="85299"/>
                </a:lnTo>
                <a:lnTo>
                  <a:pt x="506956" y="101327"/>
                </a:lnTo>
                <a:lnTo>
                  <a:pt x="513141" y="122830"/>
                </a:lnTo>
                <a:lnTo>
                  <a:pt x="526789" y="143302"/>
                </a:lnTo>
                <a:lnTo>
                  <a:pt x="526789" y="143302"/>
                </a:lnTo>
                <a:lnTo>
                  <a:pt x="555114" y="183534"/>
                </a:lnTo>
                <a:lnTo>
                  <a:pt x="547260" y="204717"/>
                </a:lnTo>
                <a:lnTo>
                  <a:pt x="530201" y="249072"/>
                </a:lnTo>
                <a:lnTo>
                  <a:pt x="516553" y="266131"/>
                </a:lnTo>
                <a:lnTo>
                  <a:pt x="502905" y="272955"/>
                </a:lnTo>
                <a:lnTo>
                  <a:pt x="489257" y="259308"/>
                </a:lnTo>
                <a:lnTo>
                  <a:pt x="486164" y="245340"/>
                </a:lnTo>
                <a:lnTo>
                  <a:pt x="468786" y="259308"/>
                </a:lnTo>
                <a:lnTo>
                  <a:pt x="468786" y="283191"/>
                </a:lnTo>
                <a:lnTo>
                  <a:pt x="434666" y="286603"/>
                </a:lnTo>
                <a:lnTo>
                  <a:pt x="423399" y="310487"/>
                </a:lnTo>
                <a:lnTo>
                  <a:pt x="441491" y="321753"/>
                </a:lnTo>
                <a:cubicBezTo>
                  <a:pt x="441834" y="335958"/>
                  <a:pt x="444559" y="340637"/>
                  <a:pt x="444902" y="354842"/>
                </a:cubicBezTo>
                <a:lnTo>
                  <a:pt x="400547" y="351430"/>
                </a:lnTo>
                <a:lnTo>
                  <a:pt x="400547" y="378725"/>
                </a:lnTo>
                <a:lnTo>
                  <a:pt x="391662" y="399197"/>
                </a:lnTo>
                <a:lnTo>
                  <a:pt x="356192" y="406021"/>
                </a:lnTo>
                <a:lnTo>
                  <a:pt x="349368" y="433317"/>
                </a:lnTo>
                <a:lnTo>
                  <a:pt x="345956" y="450376"/>
                </a:lnTo>
                <a:lnTo>
                  <a:pt x="315248" y="433317"/>
                </a:lnTo>
                <a:lnTo>
                  <a:pt x="329536" y="419988"/>
                </a:lnTo>
                <a:lnTo>
                  <a:pt x="291365" y="385549"/>
                </a:lnTo>
                <a:lnTo>
                  <a:pt x="287953" y="406021"/>
                </a:lnTo>
                <a:lnTo>
                  <a:pt x="264069" y="426493"/>
                </a:lnTo>
                <a:lnTo>
                  <a:pt x="243598" y="433317"/>
                </a:lnTo>
                <a:lnTo>
                  <a:pt x="226538" y="440140"/>
                </a:lnTo>
                <a:lnTo>
                  <a:pt x="207416" y="455139"/>
                </a:lnTo>
                <a:lnTo>
                  <a:pt x="189006" y="464024"/>
                </a:lnTo>
                <a:lnTo>
                  <a:pt x="175359" y="464024"/>
                </a:lnTo>
                <a:lnTo>
                  <a:pt x="144651" y="467436"/>
                </a:lnTo>
                <a:lnTo>
                  <a:pt x="144651" y="487908"/>
                </a:lnTo>
                <a:lnTo>
                  <a:pt x="144651" y="501555"/>
                </a:lnTo>
                <a:lnTo>
                  <a:pt x="120768" y="491320"/>
                </a:lnTo>
                <a:lnTo>
                  <a:pt x="127592" y="539087"/>
                </a:lnTo>
                <a:lnTo>
                  <a:pt x="99266" y="511472"/>
                </a:lnTo>
                <a:lnTo>
                  <a:pt x="62765" y="528851"/>
                </a:lnTo>
                <a:lnTo>
                  <a:pt x="64827" y="509410"/>
                </a:lnTo>
                <a:cubicBezTo>
                  <a:pt x="63690" y="499174"/>
                  <a:pt x="70715" y="486599"/>
                  <a:pt x="66177" y="481084"/>
                </a:cubicBezTo>
                <a:cubicBezTo>
                  <a:pt x="61639" y="475569"/>
                  <a:pt x="39362" y="481559"/>
                  <a:pt x="37602" y="476322"/>
                </a:cubicBezTo>
                <a:cubicBezTo>
                  <a:pt x="35842" y="471085"/>
                  <a:pt x="49614" y="458551"/>
                  <a:pt x="55620" y="449665"/>
                </a:cubicBezTo>
                <a:lnTo>
                  <a:pt x="4762" y="409433"/>
                </a:lnTo>
                <a:lnTo>
                  <a:pt x="34438" y="384199"/>
                </a:lnTo>
                <a:lnTo>
                  <a:pt x="0" y="353100"/>
                </a:lnTo>
                <a:lnTo>
                  <a:pt x="41973" y="325484"/>
                </a:lnTo>
                <a:lnTo>
                  <a:pt x="39200" y="298189"/>
                </a:lnTo>
                <a:lnTo>
                  <a:pt x="49117" y="269543"/>
                </a:lnTo>
                <a:lnTo>
                  <a:pt x="55621" y="260339"/>
                </a:lnTo>
                <a:lnTo>
                  <a:pt x="59353" y="225188"/>
                </a:lnTo>
                <a:lnTo>
                  <a:pt x="39912" y="214952"/>
                </a:lnTo>
                <a:lnTo>
                  <a:pt x="44034" y="194481"/>
                </a:lnTo>
                <a:lnTo>
                  <a:pt x="18800" y="149557"/>
                </a:lnTo>
                <a:lnTo>
                  <a:pt x="50076" y="143372"/>
                </a:lnTo>
                <a:lnTo>
                  <a:pt x="78189" y="148846"/>
                </a:lnTo>
                <a:lnTo>
                  <a:pt x="140101" y="144084"/>
                </a:lnTo>
                <a:lnTo>
                  <a:pt x="161534" y="129796"/>
                </a:lnTo>
                <a:lnTo>
                  <a:pt x="140103" y="108365"/>
                </a:lnTo>
                <a:lnTo>
                  <a:pt x="210651" y="52494"/>
                </a:lnTo>
                <a:cubicBezTo>
                  <a:pt x="233196" y="36738"/>
                  <a:pt x="183177" y="82735"/>
                  <a:pt x="173440" y="86933"/>
                </a:cubicBezTo>
              </a:path>
            </a:pathLst>
          </a:cu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Freihandform: Form 28">
            <a:extLst>
              <a:ext uri="{FF2B5EF4-FFF2-40B4-BE49-F238E27FC236}">
                <a16:creationId xmlns:a16="http://schemas.microsoft.com/office/drawing/2014/main" id="{C425A8E4-3BF3-4B47-B99F-3F52A031CB06}"/>
              </a:ext>
            </a:extLst>
          </p:cNvPr>
          <p:cNvSpPr/>
          <p:nvPr/>
        </p:nvSpPr>
        <p:spPr bwMode="auto">
          <a:xfrm>
            <a:off x="9384469" y="2531630"/>
            <a:ext cx="555114" cy="539087"/>
          </a:xfrm>
          <a:custGeom>
            <a:avLst/>
            <a:gdLst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27295 w 552734"/>
              <a:gd name="connsiteY79" fmla="*/ 150125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205889 w 552734"/>
              <a:gd name="connsiteY79" fmla="*/ 52494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205889 w 552734"/>
              <a:gd name="connsiteY79" fmla="*/ 52494 h 539087"/>
              <a:gd name="connsiteX80" fmla="*/ 159153 w 552734"/>
              <a:gd name="connsiteY80" fmla="*/ 72646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205889 w 552734"/>
              <a:gd name="connsiteY79" fmla="*/ 52494 h 539087"/>
              <a:gd name="connsiteX80" fmla="*/ 168678 w 552734"/>
              <a:gd name="connsiteY80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104384 w 552734"/>
              <a:gd name="connsiteY79" fmla="*/ 110746 h 539087"/>
              <a:gd name="connsiteX80" fmla="*/ 205889 w 552734"/>
              <a:gd name="connsiteY80" fmla="*/ 52494 h 539087"/>
              <a:gd name="connsiteX81" fmla="*/ 168678 w 552734"/>
              <a:gd name="connsiteY81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135341 w 552734"/>
              <a:gd name="connsiteY79" fmla="*/ 108365 h 539087"/>
              <a:gd name="connsiteX80" fmla="*/ 205889 w 552734"/>
              <a:gd name="connsiteY80" fmla="*/ 52494 h 539087"/>
              <a:gd name="connsiteX81" fmla="*/ 168678 w 552734"/>
              <a:gd name="connsiteY81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63903 w 552734"/>
              <a:gd name="connsiteY79" fmla="*/ 141702 h 539087"/>
              <a:gd name="connsiteX80" fmla="*/ 135341 w 552734"/>
              <a:gd name="connsiteY80" fmla="*/ 108365 h 539087"/>
              <a:gd name="connsiteX81" fmla="*/ 205889 w 552734"/>
              <a:gd name="connsiteY81" fmla="*/ 52494 h 539087"/>
              <a:gd name="connsiteX82" fmla="*/ 168678 w 552734"/>
              <a:gd name="connsiteY82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178203 w 552734"/>
              <a:gd name="connsiteY79" fmla="*/ 127414 h 539087"/>
              <a:gd name="connsiteX80" fmla="*/ 135341 w 552734"/>
              <a:gd name="connsiteY80" fmla="*/ 108365 h 539087"/>
              <a:gd name="connsiteX81" fmla="*/ 205889 w 552734"/>
              <a:gd name="connsiteY81" fmla="*/ 52494 h 539087"/>
              <a:gd name="connsiteX82" fmla="*/ 168678 w 552734"/>
              <a:gd name="connsiteY82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80571 w 552734"/>
              <a:gd name="connsiteY79" fmla="*/ 151227 h 539087"/>
              <a:gd name="connsiteX80" fmla="*/ 178203 w 552734"/>
              <a:gd name="connsiteY80" fmla="*/ 127414 h 539087"/>
              <a:gd name="connsiteX81" fmla="*/ 135341 w 552734"/>
              <a:gd name="connsiteY81" fmla="*/ 108365 h 539087"/>
              <a:gd name="connsiteX82" fmla="*/ 205889 w 552734"/>
              <a:gd name="connsiteY82" fmla="*/ 52494 h 539087"/>
              <a:gd name="connsiteX83" fmla="*/ 168678 w 552734"/>
              <a:gd name="connsiteY83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135339 w 552734"/>
              <a:gd name="connsiteY79" fmla="*/ 148846 h 539087"/>
              <a:gd name="connsiteX80" fmla="*/ 178203 w 552734"/>
              <a:gd name="connsiteY80" fmla="*/ 127414 h 539087"/>
              <a:gd name="connsiteX81" fmla="*/ 135341 w 552734"/>
              <a:gd name="connsiteY81" fmla="*/ 108365 h 539087"/>
              <a:gd name="connsiteX82" fmla="*/ 205889 w 552734"/>
              <a:gd name="connsiteY82" fmla="*/ 52494 h 539087"/>
              <a:gd name="connsiteX83" fmla="*/ 168678 w 552734"/>
              <a:gd name="connsiteY83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240114 w 552734"/>
              <a:gd name="connsiteY79" fmla="*/ 248859 h 539087"/>
              <a:gd name="connsiteX80" fmla="*/ 178203 w 552734"/>
              <a:gd name="connsiteY80" fmla="*/ 127414 h 539087"/>
              <a:gd name="connsiteX81" fmla="*/ 135341 w 552734"/>
              <a:gd name="connsiteY81" fmla="*/ 108365 h 539087"/>
              <a:gd name="connsiteX82" fmla="*/ 205889 w 552734"/>
              <a:gd name="connsiteY82" fmla="*/ 52494 h 539087"/>
              <a:gd name="connsiteX83" fmla="*/ 168678 w 552734"/>
              <a:gd name="connsiteY83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240114 w 552734"/>
              <a:gd name="connsiteY79" fmla="*/ 248859 h 539087"/>
              <a:gd name="connsiteX80" fmla="*/ 147247 w 552734"/>
              <a:gd name="connsiteY80" fmla="*/ 134558 h 539087"/>
              <a:gd name="connsiteX81" fmla="*/ 135341 w 552734"/>
              <a:gd name="connsiteY81" fmla="*/ 108365 h 539087"/>
              <a:gd name="connsiteX82" fmla="*/ 205889 w 552734"/>
              <a:gd name="connsiteY82" fmla="*/ 52494 h 539087"/>
              <a:gd name="connsiteX83" fmla="*/ 168678 w 552734"/>
              <a:gd name="connsiteY83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240114 w 552734"/>
              <a:gd name="connsiteY79" fmla="*/ 248859 h 539087"/>
              <a:gd name="connsiteX80" fmla="*/ 156772 w 552734"/>
              <a:gd name="connsiteY80" fmla="*/ 129796 h 539087"/>
              <a:gd name="connsiteX81" fmla="*/ 135341 w 552734"/>
              <a:gd name="connsiteY81" fmla="*/ 108365 h 539087"/>
              <a:gd name="connsiteX82" fmla="*/ 205889 w 552734"/>
              <a:gd name="connsiteY82" fmla="*/ 52494 h 539087"/>
              <a:gd name="connsiteX83" fmla="*/ 168678 w 552734"/>
              <a:gd name="connsiteY83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135339 w 552734"/>
              <a:gd name="connsiteY79" fmla="*/ 144084 h 539087"/>
              <a:gd name="connsiteX80" fmla="*/ 156772 w 552734"/>
              <a:gd name="connsiteY80" fmla="*/ 129796 h 539087"/>
              <a:gd name="connsiteX81" fmla="*/ 135341 w 552734"/>
              <a:gd name="connsiteY81" fmla="*/ 108365 h 539087"/>
              <a:gd name="connsiteX82" fmla="*/ 205889 w 552734"/>
              <a:gd name="connsiteY82" fmla="*/ 52494 h 539087"/>
              <a:gd name="connsiteX83" fmla="*/ 168678 w 552734"/>
              <a:gd name="connsiteY83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61521 w 552734"/>
              <a:gd name="connsiteY79" fmla="*/ 158371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34190 w 552734"/>
              <a:gd name="connsiteY66" fmla="*/ 442521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34190 w 552734"/>
              <a:gd name="connsiteY66" fmla="*/ 442521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0065 w 552734"/>
              <a:gd name="connsiteY63" fmla="*/ 509410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0065 w 552734"/>
              <a:gd name="connsiteY63" fmla="*/ 509410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202654 w 552734"/>
              <a:gd name="connsiteY53" fmla="*/ 455139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0065 w 552734"/>
              <a:gd name="connsiteY63" fmla="*/ 509410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24774 w 552734"/>
              <a:gd name="connsiteY47" fmla="*/ 419988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202654 w 552734"/>
              <a:gd name="connsiteY53" fmla="*/ 455139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0065 w 552734"/>
              <a:gd name="connsiteY63" fmla="*/ 509410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6900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24774 w 552734"/>
              <a:gd name="connsiteY47" fmla="*/ 419988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202654 w 552734"/>
              <a:gd name="connsiteY53" fmla="*/ 455139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0065 w 552734"/>
              <a:gd name="connsiteY63" fmla="*/ 509410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8637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6900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24774 w 552734"/>
              <a:gd name="connsiteY47" fmla="*/ 419988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202654 w 552734"/>
              <a:gd name="connsiteY53" fmla="*/ 455139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0065 w 552734"/>
              <a:gd name="connsiteY63" fmla="*/ 509410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8637 w 552734"/>
              <a:gd name="connsiteY37" fmla="*/ 310487 h 539087"/>
              <a:gd name="connsiteX38" fmla="*/ 439110 w 552734"/>
              <a:gd name="connsiteY38" fmla="*/ 312228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6900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24774 w 552734"/>
              <a:gd name="connsiteY47" fmla="*/ 419988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202654 w 552734"/>
              <a:gd name="connsiteY53" fmla="*/ 455139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0065 w 552734"/>
              <a:gd name="connsiteY63" fmla="*/ 509410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8637 w 552734"/>
              <a:gd name="connsiteY37" fmla="*/ 310487 h 539087"/>
              <a:gd name="connsiteX38" fmla="*/ 436729 w 552734"/>
              <a:gd name="connsiteY38" fmla="*/ 321753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6900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24774 w 552734"/>
              <a:gd name="connsiteY47" fmla="*/ 419988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202654 w 552734"/>
              <a:gd name="connsiteY53" fmla="*/ 455139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0065 w 552734"/>
              <a:gd name="connsiteY63" fmla="*/ 509410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81402 w 552734"/>
              <a:gd name="connsiteY33" fmla="*/ 245340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8637 w 552734"/>
              <a:gd name="connsiteY37" fmla="*/ 310487 h 539087"/>
              <a:gd name="connsiteX38" fmla="*/ 436729 w 552734"/>
              <a:gd name="connsiteY38" fmla="*/ 321753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6900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24774 w 552734"/>
              <a:gd name="connsiteY47" fmla="*/ 419988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202654 w 552734"/>
              <a:gd name="connsiteY53" fmla="*/ 455139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0065 w 552734"/>
              <a:gd name="connsiteY63" fmla="*/ 509410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5299 h 539087"/>
              <a:gd name="connsiteX14" fmla="*/ 402609 w 550352"/>
              <a:gd name="connsiteY14" fmla="*/ 44355 h 539087"/>
              <a:gd name="connsiteX15" fmla="*/ 375313 w 550352"/>
              <a:gd name="connsiteY15" fmla="*/ 27296 h 539087"/>
              <a:gd name="connsiteX16" fmla="*/ 426492 w 550352"/>
              <a:gd name="connsiteY16" fmla="*/ 0 h 539087"/>
              <a:gd name="connsiteX17" fmla="*/ 443552 w 550352"/>
              <a:gd name="connsiteY17" fmla="*/ 34120 h 539087"/>
              <a:gd name="connsiteX18" fmla="*/ 470847 w 550352"/>
              <a:gd name="connsiteY18" fmla="*/ 34120 h 539087"/>
              <a:gd name="connsiteX19" fmla="*/ 504967 w 550352"/>
              <a:gd name="connsiteY19" fmla="*/ 10236 h 539087"/>
              <a:gd name="connsiteX20" fmla="*/ 504967 w 550352"/>
              <a:gd name="connsiteY20" fmla="*/ 37531 h 539087"/>
              <a:gd name="connsiteX21" fmla="*/ 477671 w 550352"/>
              <a:gd name="connsiteY21" fmla="*/ 58003 h 539087"/>
              <a:gd name="connsiteX22" fmla="*/ 487907 w 550352"/>
              <a:gd name="connsiteY22" fmla="*/ 85299 h 539087"/>
              <a:gd name="connsiteX23" fmla="*/ 487907 w 550352"/>
              <a:gd name="connsiteY23" fmla="*/ 98946 h 539087"/>
              <a:gd name="connsiteX24" fmla="*/ 508379 w 550352"/>
              <a:gd name="connsiteY24" fmla="*/ 122830 h 539087"/>
              <a:gd name="connsiteX25" fmla="*/ 522027 w 550352"/>
              <a:gd name="connsiteY25" fmla="*/ 143302 h 539087"/>
              <a:gd name="connsiteX26" fmla="*/ 522027 w 550352"/>
              <a:gd name="connsiteY26" fmla="*/ 143302 h 539087"/>
              <a:gd name="connsiteX27" fmla="*/ 550352 w 550352"/>
              <a:gd name="connsiteY27" fmla="*/ 183534 h 539087"/>
              <a:gd name="connsiteX28" fmla="*/ 542498 w 550352"/>
              <a:gd name="connsiteY28" fmla="*/ 204717 h 539087"/>
              <a:gd name="connsiteX29" fmla="*/ 525439 w 550352"/>
              <a:gd name="connsiteY29" fmla="*/ 249072 h 539087"/>
              <a:gd name="connsiteX30" fmla="*/ 511791 w 550352"/>
              <a:gd name="connsiteY30" fmla="*/ 266131 h 539087"/>
              <a:gd name="connsiteX31" fmla="*/ 498143 w 550352"/>
              <a:gd name="connsiteY31" fmla="*/ 272955 h 539087"/>
              <a:gd name="connsiteX32" fmla="*/ 484495 w 550352"/>
              <a:gd name="connsiteY32" fmla="*/ 259308 h 539087"/>
              <a:gd name="connsiteX33" fmla="*/ 481402 w 550352"/>
              <a:gd name="connsiteY33" fmla="*/ 245340 h 539087"/>
              <a:gd name="connsiteX34" fmla="*/ 464024 w 550352"/>
              <a:gd name="connsiteY34" fmla="*/ 259308 h 539087"/>
              <a:gd name="connsiteX35" fmla="*/ 464024 w 550352"/>
              <a:gd name="connsiteY35" fmla="*/ 283191 h 539087"/>
              <a:gd name="connsiteX36" fmla="*/ 429904 w 550352"/>
              <a:gd name="connsiteY36" fmla="*/ 286603 h 539087"/>
              <a:gd name="connsiteX37" fmla="*/ 418637 w 550352"/>
              <a:gd name="connsiteY37" fmla="*/ 310487 h 539087"/>
              <a:gd name="connsiteX38" fmla="*/ 436729 w 550352"/>
              <a:gd name="connsiteY38" fmla="*/ 321753 h 539087"/>
              <a:gd name="connsiteX39" fmla="*/ 440140 w 550352"/>
              <a:gd name="connsiteY39" fmla="*/ 354842 h 539087"/>
              <a:gd name="connsiteX40" fmla="*/ 395785 w 550352"/>
              <a:gd name="connsiteY40" fmla="*/ 351430 h 539087"/>
              <a:gd name="connsiteX41" fmla="*/ 395785 w 550352"/>
              <a:gd name="connsiteY41" fmla="*/ 378725 h 539087"/>
              <a:gd name="connsiteX42" fmla="*/ 386900 w 550352"/>
              <a:gd name="connsiteY42" fmla="*/ 399197 h 539087"/>
              <a:gd name="connsiteX43" fmla="*/ 351430 w 550352"/>
              <a:gd name="connsiteY43" fmla="*/ 406021 h 539087"/>
              <a:gd name="connsiteX44" fmla="*/ 344606 w 550352"/>
              <a:gd name="connsiteY44" fmla="*/ 433317 h 539087"/>
              <a:gd name="connsiteX45" fmla="*/ 341194 w 550352"/>
              <a:gd name="connsiteY45" fmla="*/ 450376 h 539087"/>
              <a:gd name="connsiteX46" fmla="*/ 310486 w 550352"/>
              <a:gd name="connsiteY46" fmla="*/ 433317 h 539087"/>
              <a:gd name="connsiteX47" fmla="*/ 324774 w 550352"/>
              <a:gd name="connsiteY47" fmla="*/ 419988 h 539087"/>
              <a:gd name="connsiteX48" fmla="*/ 286603 w 550352"/>
              <a:gd name="connsiteY48" fmla="*/ 385549 h 539087"/>
              <a:gd name="connsiteX49" fmla="*/ 283191 w 550352"/>
              <a:gd name="connsiteY49" fmla="*/ 406021 h 539087"/>
              <a:gd name="connsiteX50" fmla="*/ 259307 w 550352"/>
              <a:gd name="connsiteY50" fmla="*/ 426493 h 539087"/>
              <a:gd name="connsiteX51" fmla="*/ 238836 w 550352"/>
              <a:gd name="connsiteY51" fmla="*/ 433317 h 539087"/>
              <a:gd name="connsiteX52" fmla="*/ 221776 w 550352"/>
              <a:gd name="connsiteY52" fmla="*/ 440140 h 539087"/>
              <a:gd name="connsiteX53" fmla="*/ 202654 w 550352"/>
              <a:gd name="connsiteY53" fmla="*/ 455139 h 539087"/>
              <a:gd name="connsiteX54" fmla="*/ 184244 w 550352"/>
              <a:gd name="connsiteY54" fmla="*/ 464024 h 539087"/>
              <a:gd name="connsiteX55" fmla="*/ 170597 w 550352"/>
              <a:gd name="connsiteY55" fmla="*/ 464024 h 539087"/>
              <a:gd name="connsiteX56" fmla="*/ 139889 w 550352"/>
              <a:gd name="connsiteY56" fmla="*/ 467436 h 539087"/>
              <a:gd name="connsiteX57" fmla="*/ 139889 w 550352"/>
              <a:gd name="connsiteY57" fmla="*/ 487908 h 539087"/>
              <a:gd name="connsiteX58" fmla="*/ 139889 w 550352"/>
              <a:gd name="connsiteY58" fmla="*/ 501555 h 539087"/>
              <a:gd name="connsiteX59" fmla="*/ 116006 w 550352"/>
              <a:gd name="connsiteY59" fmla="*/ 491320 h 539087"/>
              <a:gd name="connsiteX60" fmla="*/ 122830 w 550352"/>
              <a:gd name="connsiteY60" fmla="*/ 539087 h 539087"/>
              <a:gd name="connsiteX61" fmla="*/ 94504 w 550352"/>
              <a:gd name="connsiteY61" fmla="*/ 511472 h 539087"/>
              <a:gd name="connsiteX62" fmla="*/ 58003 w 550352"/>
              <a:gd name="connsiteY62" fmla="*/ 528851 h 539087"/>
              <a:gd name="connsiteX63" fmla="*/ 60065 w 550352"/>
              <a:gd name="connsiteY63" fmla="*/ 509410 h 539087"/>
              <a:gd name="connsiteX64" fmla="*/ 61415 w 550352"/>
              <a:gd name="connsiteY64" fmla="*/ 481084 h 539087"/>
              <a:gd name="connsiteX65" fmla="*/ 32840 w 550352"/>
              <a:gd name="connsiteY65" fmla="*/ 476322 h 539087"/>
              <a:gd name="connsiteX66" fmla="*/ 50858 w 550352"/>
              <a:gd name="connsiteY66" fmla="*/ 449665 h 539087"/>
              <a:gd name="connsiteX67" fmla="*/ 0 w 550352"/>
              <a:gd name="connsiteY67" fmla="*/ 409433 h 539087"/>
              <a:gd name="connsiteX68" fmla="*/ 29676 w 550352"/>
              <a:gd name="connsiteY68" fmla="*/ 384199 h 539087"/>
              <a:gd name="connsiteX69" fmla="*/ 0 w 550352"/>
              <a:gd name="connsiteY69" fmla="*/ 355481 h 539087"/>
              <a:gd name="connsiteX70" fmla="*/ 44355 w 550352"/>
              <a:gd name="connsiteY70" fmla="*/ 320722 h 539087"/>
              <a:gd name="connsiteX71" fmla="*/ 39201 w 550352"/>
              <a:gd name="connsiteY71" fmla="*/ 298189 h 539087"/>
              <a:gd name="connsiteX72" fmla="*/ 44355 w 550352"/>
              <a:gd name="connsiteY72" fmla="*/ 269543 h 539087"/>
              <a:gd name="connsiteX73" fmla="*/ 50859 w 550352"/>
              <a:gd name="connsiteY73" fmla="*/ 260339 h 539087"/>
              <a:gd name="connsiteX74" fmla="*/ 54591 w 550352"/>
              <a:gd name="connsiteY74" fmla="*/ 225188 h 539087"/>
              <a:gd name="connsiteX75" fmla="*/ 35150 w 550352"/>
              <a:gd name="connsiteY75" fmla="*/ 214952 h 539087"/>
              <a:gd name="connsiteX76" fmla="*/ 39272 w 550352"/>
              <a:gd name="connsiteY76" fmla="*/ 194481 h 539087"/>
              <a:gd name="connsiteX77" fmla="*/ 14038 w 550352"/>
              <a:gd name="connsiteY77" fmla="*/ 149557 h 539087"/>
              <a:gd name="connsiteX78" fmla="*/ 45314 w 550352"/>
              <a:gd name="connsiteY78" fmla="*/ 143372 h 539087"/>
              <a:gd name="connsiteX79" fmla="*/ 73427 w 550352"/>
              <a:gd name="connsiteY79" fmla="*/ 148846 h 539087"/>
              <a:gd name="connsiteX80" fmla="*/ 135339 w 550352"/>
              <a:gd name="connsiteY80" fmla="*/ 144084 h 539087"/>
              <a:gd name="connsiteX81" fmla="*/ 156772 w 550352"/>
              <a:gd name="connsiteY81" fmla="*/ 129796 h 539087"/>
              <a:gd name="connsiteX82" fmla="*/ 135341 w 550352"/>
              <a:gd name="connsiteY82" fmla="*/ 108365 h 539087"/>
              <a:gd name="connsiteX83" fmla="*/ 205889 w 550352"/>
              <a:gd name="connsiteY83" fmla="*/ 52494 h 539087"/>
              <a:gd name="connsiteX84" fmla="*/ 168678 w 550352"/>
              <a:gd name="connsiteY84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5299 h 539087"/>
              <a:gd name="connsiteX14" fmla="*/ 402609 w 550352"/>
              <a:gd name="connsiteY14" fmla="*/ 44355 h 539087"/>
              <a:gd name="connsiteX15" fmla="*/ 375313 w 550352"/>
              <a:gd name="connsiteY15" fmla="*/ 27296 h 539087"/>
              <a:gd name="connsiteX16" fmla="*/ 426492 w 550352"/>
              <a:gd name="connsiteY16" fmla="*/ 0 h 539087"/>
              <a:gd name="connsiteX17" fmla="*/ 443552 w 550352"/>
              <a:gd name="connsiteY17" fmla="*/ 34120 h 539087"/>
              <a:gd name="connsiteX18" fmla="*/ 470847 w 550352"/>
              <a:gd name="connsiteY18" fmla="*/ 34120 h 539087"/>
              <a:gd name="connsiteX19" fmla="*/ 504967 w 550352"/>
              <a:gd name="connsiteY19" fmla="*/ 10236 h 539087"/>
              <a:gd name="connsiteX20" fmla="*/ 504967 w 550352"/>
              <a:gd name="connsiteY20" fmla="*/ 37531 h 539087"/>
              <a:gd name="connsiteX21" fmla="*/ 477671 w 550352"/>
              <a:gd name="connsiteY21" fmla="*/ 58003 h 539087"/>
              <a:gd name="connsiteX22" fmla="*/ 487907 w 550352"/>
              <a:gd name="connsiteY22" fmla="*/ 85299 h 539087"/>
              <a:gd name="connsiteX23" fmla="*/ 502194 w 550352"/>
              <a:gd name="connsiteY23" fmla="*/ 101327 h 539087"/>
              <a:gd name="connsiteX24" fmla="*/ 508379 w 550352"/>
              <a:gd name="connsiteY24" fmla="*/ 122830 h 539087"/>
              <a:gd name="connsiteX25" fmla="*/ 522027 w 550352"/>
              <a:gd name="connsiteY25" fmla="*/ 143302 h 539087"/>
              <a:gd name="connsiteX26" fmla="*/ 522027 w 550352"/>
              <a:gd name="connsiteY26" fmla="*/ 143302 h 539087"/>
              <a:gd name="connsiteX27" fmla="*/ 550352 w 550352"/>
              <a:gd name="connsiteY27" fmla="*/ 183534 h 539087"/>
              <a:gd name="connsiteX28" fmla="*/ 542498 w 550352"/>
              <a:gd name="connsiteY28" fmla="*/ 204717 h 539087"/>
              <a:gd name="connsiteX29" fmla="*/ 525439 w 550352"/>
              <a:gd name="connsiteY29" fmla="*/ 249072 h 539087"/>
              <a:gd name="connsiteX30" fmla="*/ 511791 w 550352"/>
              <a:gd name="connsiteY30" fmla="*/ 266131 h 539087"/>
              <a:gd name="connsiteX31" fmla="*/ 498143 w 550352"/>
              <a:gd name="connsiteY31" fmla="*/ 272955 h 539087"/>
              <a:gd name="connsiteX32" fmla="*/ 484495 w 550352"/>
              <a:gd name="connsiteY32" fmla="*/ 259308 h 539087"/>
              <a:gd name="connsiteX33" fmla="*/ 481402 w 550352"/>
              <a:gd name="connsiteY33" fmla="*/ 245340 h 539087"/>
              <a:gd name="connsiteX34" fmla="*/ 464024 w 550352"/>
              <a:gd name="connsiteY34" fmla="*/ 259308 h 539087"/>
              <a:gd name="connsiteX35" fmla="*/ 464024 w 550352"/>
              <a:gd name="connsiteY35" fmla="*/ 283191 h 539087"/>
              <a:gd name="connsiteX36" fmla="*/ 429904 w 550352"/>
              <a:gd name="connsiteY36" fmla="*/ 286603 h 539087"/>
              <a:gd name="connsiteX37" fmla="*/ 418637 w 550352"/>
              <a:gd name="connsiteY37" fmla="*/ 310487 h 539087"/>
              <a:gd name="connsiteX38" fmla="*/ 436729 w 550352"/>
              <a:gd name="connsiteY38" fmla="*/ 321753 h 539087"/>
              <a:gd name="connsiteX39" fmla="*/ 440140 w 550352"/>
              <a:gd name="connsiteY39" fmla="*/ 354842 h 539087"/>
              <a:gd name="connsiteX40" fmla="*/ 395785 w 550352"/>
              <a:gd name="connsiteY40" fmla="*/ 351430 h 539087"/>
              <a:gd name="connsiteX41" fmla="*/ 395785 w 550352"/>
              <a:gd name="connsiteY41" fmla="*/ 378725 h 539087"/>
              <a:gd name="connsiteX42" fmla="*/ 386900 w 550352"/>
              <a:gd name="connsiteY42" fmla="*/ 399197 h 539087"/>
              <a:gd name="connsiteX43" fmla="*/ 351430 w 550352"/>
              <a:gd name="connsiteY43" fmla="*/ 406021 h 539087"/>
              <a:gd name="connsiteX44" fmla="*/ 344606 w 550352"/>
              <a:gd name="connsiteY44" fmla="*/ 433317 h 539087"/>
              <a:gd name="connsiteX45" fmla="*/ 341194 w 550352"/>
              <a:gd name="connsiteY45" fmla="*/ 450376 h 539087"/>
              <a:gd name="connsiteX46" fmla="*/ 310486 w 550352"/>
              <a:gd name="connsiteY46" fmla="*/ 433317 h 539087"/>
              <a:gd name="connsiteX47" fmla="*/ 324774 w 550352"/>
              <a:gd name="connsiteY47" fmla="*/ 419988 h 539087"/>
              <a:gd name="connsiteX48" fmla="*/ 286603 w 550352"/>
              <a:gd name="connsiteY48" fmla="*/ 385549 h 539087"/>
              <a:gd name="connsiteX49" fmla="*/ 283191 w 550352"/>
              <a:gd name="connsiteY49" fmla="*/ 406021 h 539087"/>
              <a:gd name="connsiteX50" fmla="*/ 259307 w 550352"/>
              <a:gd name="connsiteY50" fmla="*/ 426493 h 539087"/>
              <a:gd name="connsiteX51" fmla="*/ 238836 w 550352"/>
              <a:gd name="connsiteY51" fmla="*/ 433317 h 539087"/>
              <a:gd name="connsiteX52" fmla="*/ 221776 w 550352"/>
              <a:gd name="connsiteY52" fmla="*/ 440140 h 539087"/>
              <a:gd name="connsiteX53" fmla="*/ 202654 w 550352"/>
              <a:gd name="connsiteY53" fmla="*/ 455139 h 539087"/>
              <a:gd name="connsiteX54" fmla="*/ 184244 w 550352"/>
              <a:gd name="connsiteY54" fmla="*/ 464024 h 539087"/>
              <a:gd name="connsiteX55" fmla="*/ 170597 w 550352"/>
              <a:gd name="connsiteY55" fmla="*/ 464024 h 539087"/>
              <a:gd name="connsiteX56" fmla="*/ 139889 w 550352"/>
              <a:gd name="connsiteY56" fmla="*/ 467436 h 539087"/>
              <a:gd name="connsiteX57" fmla="*/ 139889 w 550352"/>
              <a:gd name="connsiteY57" fmla="*/ 487908 h 539087"/>
              <a:gd name="connsiteX58" fmla="*/ 139889 w 550352"/>
              <a:gd name="connsiteY58" fmla="*/ 501555 h 539087"/>
              <a:gd name="connsiteX59" fmla="*/ 116006 w 550352"/>
              <a:gd name="connsiteY59" fmla="*/ 491320 h 539087"/>
              <a:gd name="connsiteX60" fmla="*/ 122830 w 550352"/>
              <a:gd name="connsiteY60" fmla="*/ 539087 h 539087"/>
              <a:gd name="connsiteX61" fmla="*/ 94504 w 550352"/>
              <a:gd name="connsiteY61" fmla="*/ 511472 h 539087"/>
              <a:gd name="connsiteX62" fmla="*/ 58003 w 550352"/>
              <a:gd name="connsiteY62" fmla="*/ 528851 h 539087"/>
              <a:gd name="connsiteX63" fmla="*/ 60065 w 550352"/>
              <a:gd name="connsiteY63" fmla="*/ 509410 h 539087"/>
              <a:gd name="connsiteX64" fmla="*/ 61415 w 550352"/>
              <a:gd name="connsiteY64" fmla="*/ 481084 h 539087"/>
              <a:gd name="connsiteX65" fmla="*/ 32840 w 550352"/>
              <a:gd name="connsiteY65" fmla="*/ 476322 h 539087"/>
              <a:gd name="connsiteX66" fmla="*/ 50858 w 550352"/>
              <a:gd name="connsiteY66" fmla="*/ 449665 h 539087"/>
              <a:gd name="connsiteX67" fmla="*/ 0 w 550352"/>
              <a:gd name="connsiteY67" fmla="*/ 409433 h 539087"/>
              <a:gd name="connsiteX68" fmla="*/ 29676 w 550352"/>
              <a:gd name="connsiteY68" fmla="*/ 384199 h 539087"/>
              <a:gd name="connsiteX69" fmla="*/ 0 w 550352"/>
              <a:gd name="connsiteY69" fmla="*/ 355481 h 539087"/>
              <a:gd name="connsiteX70" fmla="*/ 44355 w 550352"/>
              <a:gd name="connsiteY70" fmla="*/ 320722 h 539087"/>
              <a:gd name="connsiteX71" fmla="*/ 39201 w 550352"/>
              <a:gd name="connsiteY71" fmla="*/ 298189 h 539087"/>
              <a:gd name="connsiteX72" fmla="*/ 44355 w 550352"/>
              <a:gd name="connsiteY72" fmla="*/ 269543 h 539087"/>
              <a:gd name="connsiteX73" fmla="*/ 50859 w 550352"/>
              <a:gd name="connsiteY73" fmla="*/ 260339 h 539087"/>
              <a:gd name="connsiteX74" fmla="*/ 54591 w 550352"/>
              <a:gd name="connsiteY74" fmla="*/ 225188 h 539087"/>
              <a:gd name="connsiteX75" fmla="*/ 35150 w 550352"/>
              <a:gd name="connsiteY75" fmla="*/ 214952 h 539087"/>
              <a:gd name="connsiteX76" fmla="*/ 39272 w 550352"/>
              <a:gd name="connsiteY76" fmla="*/ 194481 h 539087"/>
              <a:gd name="connsiteX77" fmla="*/ 14038 w 550352"/>
              <a:gd name="connsiteY77" fmla="*/ 149557 h 539087"/>
              <a:gd name="connsiteX78" fmla="*/ 45314 w 550352"/>
              <a:gd name="connsiteY78" fmla="*/ 143372 h 539087"/>
              <a:gd name="connsiteX79" fmla="*/ 73427 w 550352"/>
              <a:gd name="connsiteY79" fmla="*/ 148846 h 539087"/>
              <a:gd name="connsiteX80" fmla="*/ 135339 w 550352"/>
              <a:gd name="connsiteY80" fmla="*/ 144084 h 539087"/>
              <a:gd name="connsiteX81" fmla="*/ 156772 w 550352"/>
              <a:gd name="connsiteY81" fmla="*/ 129796 h 539087"/>
              <a:gd name="connsiteX82" fmla="*/ 135341 w 550352"/>
              <a:gd name="connsiteY82" fmla="*/ 108365 h 539087"/>
              <a:gd name="connsiteX83" fmla="*/ 205889 w 550352"/>
              <a:gd name="connsiteY83" fmla="*/ 52494 h 539087"/>
              <a:gd name="connsiteX84" fmla="*/ 168678 w 550352"/>
              <a:gd name="connsiteY84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5299 h 539087"/>
              <a:gd name="connsiteX14" fmla="*/ 402609 w 550352"/>
              <a:gd name="connsiteY14" fmla="*/ 44355 h 539087"/>
              <a:gd name="connsiteX15" fmla="*/ 375313 w 550352"/>
              <a:gd name="connsiteY15" fmla="*/ 27296 h 539087"/>
              <a:gd name="connsiteX16" fmla="*/ 426492 w 550352"/>
              <a:gd name="connsiteY16" fmla="*/ 0 h 539087"/>
              <a:gd name="connsiteX17" fmla="*/ 443552 w 550352"/>
              <a:gd name="connsiteY17" fmla="*/ 34120 h 539087"/>
              <a:gd name="connsiteX18" fmla="*/ 470847 w 550352"/>
              <a:gd name="connsiteY18" fmla="*/ 34120 h 539087"/>
              <a:gd name="connsiteX19" fmla="*/ 495442 w 550352"/>
              <a:gd name="connsiteY19" fmla="*/ 10236 h 539087"/>
              <a:gd name="connsiteX20" fmla="*/ 504967 w 550352"/>
              <a:gd name="connsiteY20" fmla="*/ 37531 h 539087"/>
              <a:gd name="connsiteX21" fmla="*/ 477671 w 550352"/>
              <a:gd name="connsiteY21" fmla="*/ 58003 h 539087"/>
              <a:gd name="connsiteX22" fmla="*/ 487907 w 550352"/>
              <a:gd name="connsiteY22" fmla="*/ 85299 h 539087"/>
              <a:gd name="connsiteX23" fmla="*/ 502194 w 550352"/>
              <a:gd name="connsiteY23" fmla="*/ 101327 h 539087"/>
              <a:gd name="connsiteX24" fmla="*/ 508379 w 550352"/>
              <a:gd name="connsiteY24" fmla="*/ 122830 h 539087"/>
              <a:gd name="connsiteX25" fmla="*/ 522027 w 550352"/>
              <a:gd name="connsiteY25" fmla="*/ 143302 h 539087"/>
              <a:gd name="connsiteX26" fmla="*/ 522027 w 550352"/>
              <a:gd name="connsiteY26" fmla="*/ 143302 h 539087"/>
              <a:gd name="connsiteX27" fmla="*/ 550352 w 550352"/>
              <a:gd name="connsiteY27" fmla="*/ 183534 h 539087"/>
              <a:gd name="connsiteX28" fmla="*/ 542498 w 550352"/>
              <a:gd name="connsiteY28" fmla="*/ 204717 h 539087"/>
              <a:gd name="connsiteX29" fmla="*/ 525439 w 550352"/>
              <a:gd name="connsiteY29" fmla="*/ 249072 h 539087"/>
              <a:gd name="connsiteX30" fmla="*/ 511791 w 550352"/>
              <a:gd name="connsiteY30" fmla="*/ 266131 h 539087"/>
              <a:gd name="connsiteX31" fmla="*/ 498143 w 550352"/>
              <a:gd name="connsiteY31" fmla="*/ 272955 h 539087"/>
              <a:gd name="connsiteX32" fmla="*/ 484495 w 550352"/>
              <a:gd name="connsiteY32" fmla="*/ 259308 h 539087"/>
              <a:gd name="connsiteX33" fmla="*/ 481402 w 550352"/>
              <a:gd name="connsiteY33" fmla="*/ 245340 h 539087"/>
              <a:gd name="connsiteX34" fmla="*/ 464024 w 550352"/>
              <a:gd name="connsiteY34" fmla="*/ 259308 h 539087"/>
              <a:gd name="connsiteX35" fmla="*/ 464024 w 550352"/>
              <a:gd name="connsiteY35" fmla="*/ 283191 h 539087"/>
              <a:gd name="connsiteX36" fmla="*/ 429904 w 550352"/>
              <a:gd name="connsiteY36" fmla="*/ 286603 h 539087"/>
              <a:gd name="connsiteX37" fmla="*/ 418637 w 550352"/>
              <a:gd name="connsiteY37" fmla="*/ 310487 h 539087"/>
              <a:gd name="connsiteX38" fmla="*/ 436729 w 550352"/>
              <a:gd name="connsiteY38" fmla="*/ 321753 h 539087"/>
              <a:gd name="connsiteX39" fmla="*/ 440140 w 550352"/>
              <a:gd name="connsiteY39" fmla="*/ 354842 h 539087"/>
              <a:gd name="connsiteX40" fmla="*/ 395785 w 550352"/>
              <a:gd name="connsiteY40" fmla="*/ 351430 h 539087"/>
              <a:gd name="connsiteX41" fmla="*/ 395785 w 550352"/>
              <a:gd name="connsiteY41" fmla="*/ 378725 h 539087"/>
              <a:gd name="connsiteX42" fmla="*/ 386900 w 550352"/>
              <a:gd name="connsiteY42" fmla="*/ 399197 h 539087"/>
              <a:gd name="connsiteX43" fmla="*/ 351430 w 550352"/>
              <a:gd name="connsiteY43" fmla="*/ 406021 h 539087"/>
              <a:gd name="connsiteX44" fmla="*/ 344606 w 550352"/>
              <a:gd name="connsiteY44" fmla="*/ 433317 h 539087"/>
              <a:gd name="connsiteX45" fmla="*/ 341194 w 550352"/>
              <a:gd name="connsiteY45" fmla="*/ 450376 h 539087"/>
              <a:gd name="connsiteX46" fmla="*/ 310486 w 550352"/>
              <a:gd name="connsiteY46" fmla="*/ 433317 h 539087"/>
              <a:gd name="connsiteX47" fmla="*/ 324774 w 550352"/>
              <a:gd name="connsiteY47" fmla="*/ 419988 h 539087"/>
              <a:gd name="connsiteX48" fmla="*/ 286603 w 550352"/>
              <a:gd name="connsiteY48" fmla="*/ 385549 h 539087"/>
              <a:gd name="connsiteX49" fmla="*/ 283191 w 550352"/>
              <a:gd name="connsiteY49" fmla="*/ 406021 h 539087"/>
              <a:gd name="connsiteX50" fmla="*/ 259307 w 550352"/>
              <a:gd name="connsiteY50" fmla="*/ 426493 h 539087"/>
              <a:gd name="connsiteX51" fmla="*/ 238836 w 550352"/>
              <a:gd name="connsiteY51" fmla="*/ 433317 h 539087"/>
              <a:gd name="connsiteX52" fmla="*/ 221776 w 550352"/>
              <a:gd name="connsiteY52" fmla="*/ 440140 h 539087"/>
              <a:gd name="connsiteX53" fmla="*/ 202654 w 550352"/>
              <a:gd name="connsiteY53" fmla="*/ 455139 h 539087"/>
              <a:gd name="connsiteX54" fmla="*/ 184244 w 550352"/>
              <a:gd name="connsiteY54" fmla="*/ 464024 h 539087"/>
              <a:gd name="connsiteX55" fmla="*/ 170597 w 550352"/>
              <a:gd name="connsiteY55" fmla="*/ 464024 h 539087"/>
              <a:gd name="connsiteX56" fmla="*/ 139889 w 550352"/>
              <a:gd name="connsiteY56" fmla="*/ 467436 h 539087"/>
              <a:gd name="connsiteX57" fmla="*/ 139889 w 550352"/>
              <a:gd name="connsiteY57" fmla="*/ 487908 h 539087"/>
              <a:gd name="connsiteX58" fmla="*/ 139889 w 550352"/>
              <a:gd name="connsiteY58" fmla="*/ 501555 h 539087"/>
              <a:gd name="connsiteX59" fmla="*/ 116006 w 550352"/>
              <a:gd name="connsiteY59" fmla="*/ 491320 h 539087"/>
              <a:gd name="connsiteX60" fmla="*/ 122830 w 550352"/>
              <a:gd name="connsiteY60" fmla="*/ 539087 h 539087"/>
              <a:gd name="connsiteX61" fmla="*/ 94504 w 550352"/>
              <a:gd name="connsiteY61" fmla="*/ 511472 h 539087"/>
              <a:gd name="connsiteX62" fmla="*/ 58003 w 550352"/>
              <a:gd name="connsiteY62" fmla="*/ 528851 h 539087"/>
              <a:gd name="connsiteX63" fmla="*/ 60065 w 550352"/>
              <a:gd name="connsiteY63" fmla="*/ 509410 h 539087"/>
              <a:gd name="connsiteX64" fmla="*/ 61415 w 550352"/>
              <a:gd name="connsiteY64" fmla="*/ 481084 h 539087"/>
              <a:gd name="connsiteX65" fmla="*/ 32840 w 550352"/>
              <a:gd name="connsiteY65" fmla="*/ 476322 h 539087"/>
              <a:gd name="connsiteX66" fmla="*/ 50858 w 550352"/>
              <a:gd name="connsiteY66" fmla="*/ 449665 h 539087"/>
              <a:gd name="connsiteX67" fmla="*/ 0 w 550352"/>
              <a:gd name="connsiteY67" fmla="*/ 409433 h 539087"/>
              <a:gd name="connsiteX68" fmla="*/ 29676 w 550352"/>
              <a:gd name="connsiteY68" fmla="*/ 384199 h 539087"/>
              <a:gd name="connsiteX69" fmla="*/ 0 w 550352"/>
              <a:gd name="connsiteY69" fmla="*/ 355481 h 539087"/>
              <a:gd name="connsiteX70" fmla="*/ 44355 w 550352"/>
              <a:gd name="connsiteY70" fmla="*/ 320722 h 539087"/>
              <a:gd name="connsiteX71" fmla="*/ 39201 w 550352"/>
              <a:gd name="connsiteY71" fmla="*/ 298189 h 539087"/>
              <a:gd name="connsiteX72" fmla="*/ 44355 w 550352"/>
              <a:gd name="connsiteY72" fmla="*/ 269543 h 539087"/>
              <a:gd name="connsiteX73" fmla="*/ 50859 w 550352"/>
              <a:gd name="connsiteY73" fmla="*/ 260339 h 539087"/>
              <a:gd name="connsiteX74" fmla="*/ 54591 w 550352"/>
              <a:gd name="connsiteY74" fmla="*/ 225188 h 539087"/>
              <a:gd name="connsiteX75" fmla="*/ 35150 w 550352"/>
              <a:gd name="connsiteY75" fmla="*/ 214952 h 539087"/>
              <a:gd name="connsiteX76" fmla="*/ 39272 w 550352"/>
              <a:gd name="connsiteY76" fmla="*/ 194481 h 539087"/>
              <a:gd name="connsiteX77" fmla="*/ 14038 w 550352"/>
              <a:gd name="connsiteY77" fmla="*/ 149557 h 539087"/>
              <a:gd name="connsiteX78" fmla="*/ 45314 w 550352"/>
              <a:gd name="connsiteY78" fmla="*/ 143372 h 539087"/>
              <a:gd name="connsiteX79" fmla="*/ 73427 w 550352"/>
              <a:gd name="connsiteY79" fmla="*/ 148846 h 539087"/>
              <a:gd name="connsiteX80" fmla="*/ 135339 w 550352"/>
              <a:gd name="connsiteY80" fmla="*/ 144084 h 539087"/>
              <a:gd name="connsiteX81" fmla="*/ 156772 w 550352"/>
              <a:gd name="connsiteY81" fmla="*/ 129796 h 539087"/>
              <a:gd name="connsiteX82" fmla="*/ 135341 w 550352"/>
              <a:gd name="connsiteY82" fmla="*/ 108365 h 539087"/>
              <a:gd name="connsiteX83" fmla="*/ 205889 w 550352"/>
              <a:gd name="connsiteY83" fmla="*/ 52494 h 539087"/>
              <a:gd name="connsiteX84" fmla="*/ 168678 w 550352"/>
              <a:gd name="connsiteY84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5299 h 539087"/>
              <a:gd name="connsiteX14" fmla="*/ 402609 w 550352"/>
              <a:gd name="connsiteY14" fmla="*/ 44355 h 539087"/>
              <a:gd name="connsiteX15" fmla="*/ 375313 w 550352"/>
              <a:gd name="connsiteY15" fmla="*/ 27296 h 539087"/>
              <a:gd name="connsiteX16" fmla="*/ 436017 w 550352"/>
              <a:gd name="connsiteY16" fmla="*/ 0 h 539087"/>
              <a:gd name="connsiteX17" fmla="*/ 443552 w 550352"/>
              <a:gd name="connsiteY17" fmla="*/ 34120 h 539087"/>
              <a:gd name="connsiteX18" fmla="*/ 470847 w 550352"/>
              <a:gd name="connsiteY18" fmla="*/ 34120 h 539087"/>
              <a:gd name="connsiteX19" fmla="*/ 495442 w 550352"/>
              <a:gd name="connsiteY19" fmla="*/ 10236 h 539087"/>
              <a:gd name="connsiteX20" fmla="*/ 504967 w 550352"/>
              <a:gd name="connsiteY20" fmla="*/ 37531 h 539087"/>
              <a:gd name="connsiteX21" fmla="*/ 477671 w 550352"/>
              <a:gd name="connsiteY21" fmla="*/ 58003 h 539087"/>
              <a:gd name="connsiteX22" fmla="*/ 487907 w 550352"/>
              <a:gd name="connsiteY22" fmla="*/ 85299 h 539087"/>
              <a:gd name="connsiteX23" fmla="*/ 502194 w 550352"/>
              <a:gd name="connsiteY23" fmla="*/ 101327 h 539087"/>
              <a:gd name="connsiteX24" fmla="*/ 508379 w 550352"/>
              <a:gd name="connsiteY24" fmla="*/ 122830 h 539087"/>
              <a:gd name="connsiteX25" fmla="*/ 522027 w 550352"/>
              <a:gd name="connsiteY25" fmla="*/ 143302 h 539087"/>
              <a:gd name="connsiteX26" fmla="*/ 522027 w 550352"/>
              <a:gd name="connsiteY26" fmla="*/ 143302 h 539087"/>
              <a:gd name="connsiteX27" fmla="*/ 550352 w 550352"/>
              <a:gd name="connsiteY27" fmla="*/ 183534 h 539087"/>
              <a:gd name="connsiteX28" fmla="*/ 542498 w 550352"/>
              <a:gd name="connsiteY28" fmla="*/ 204717 h 539087"/>
              <a:gd name="connsiteX29" fmla="*/ 525439 w 550352"/>
              <a:gd name="connsiteY29" fmla="*/ 249072 h 539087"/>
              <a:gd name="connsiteX30" fmla="*/ 511791 w 550352"/>
              <a:gd name="connsiteY30" fmla="*/ 266131 h 539087"/>
              <a:gd name="connsiteX31" fmla="*/ 498143 w 550352"/>
              <a:gd name="connsiteY31" fmla="*/ 272955 h 539087"/>
              <a:gd name="connsiteX32" fmla="*/ 484495 w 550352"/>
              <a:gd name="connsiteY32" fmla="*/ 259308 h 539087"/>
              <a:gd name="connsiteX33" fmla="*/ 481402 w 550352"/>
              <a:gd name="connsiteY33" fmla="*/ 245340 h 539087"/>
              <a:gd name="connsiteX34" fmla="*/ 464024 w 550352"/>
              <a:gd name="connsiteY34" fmla="*/ 259308 h 539087"/>
              <a:gd name="connsiteX35" fmla="*/ 464024 w 550352"/>
              <a:gd name="connsiteY35" fmla="*/ 283191 h 539087"/>
              <a:gd name="connsiteX36" fmla="*/ 429904 w 550352"/>
              <a:gd name="connsiteY36" fmla="*/ 286603 h 539087"/>
              <a:gd name="connsiteX37" fmla="*/ 418637 w 550352"/>
              <a:gd name="connsiteY37" fmla="*/ 310487 h 539087"/>
              <a:gd name="connsiteX38" fmla="*/ 436729 w 550352"/>
              <a:gd name="connsiteY38" fmla="*/ 321753 h 539087"/>
              <a:gd name="connsiteX39" fmla="*/ 440140 w 550352"/>
              <a:gd name="connsiteY39" fmla="*/ 354842 h 539087"/>
              <a:gd name="connsiteX40" fmla="*/ 395785 w 550352"/>
              <a:gd name="connsiteY40" fmla="*/ 351430 h 539087"/>
              <a:gd name="connsiteX41" fmla="*/ 395785 w 550352"/>
              <a:gd name="connsiteY41" fmla="*/ 378725 h 539087"/>
              <a:gd name="connsiteX42" fmla="*/ 386900 w 550352"/>
              <a:gd name="connsiteY42" fmla="*/ 399197 h 539087"/>
              <a:gd name="connsiteX43" fmla="*/ 351430 w 550352"/>
              <a:gd name="connsiteY43" fmla="*/ 406021 h 539087"/>
              <a:gd name="connsiteX44" fmla="*/ 344606 w 550352"/>
              <a:gd name="connsiteY44" fmla="*/ 433317 h 539087"/>
              <a:gd name="connsiteX45" fmla="*/ 341194 w 550352"/>
              <a:gd name="connsiteY45" fmla="*/ 450376 h 539087"/>
              <a:gd name="connsiteX46" fmla="*/ 310486 w 550352"/>
              <a:gd name="connsiteY46" fmla="*/ 433317 h 539087"/>
              <a:gd name="connsiteX47" fmla="*/ 324774 w 550352"/>
              <a:gd name="connsiteY47" fmla="*/ 419988 h 539087"/>
              <a:gd name="connsiteX48" fmla="*/ 286603 w 550352"/>
              <a:gd name="connsiteY48" fmla="*/ 385549 h 539087"/>
              <a:gd name="connsiteX49" fmla="*/ 283191 w 550352"/>
              <a:gd name="connsiteY49" fmla="*/ 406021 h 539087"/>
              <a:gd name="connsiteX50" fmla="*/ 259307 w 550352"/>
              <a:gd name="connsiteY50" fmla="*/ 426493 h 539087"/>
              <a:gd name="connsiteX51" fmla="*/ 238836 w 550352"/>
              <a:gd name="connsiteY51" fmla="*/ 433317 h 539087"/>
              <a:gd name="connsiteX52" fmla="*/ 221776 w 550352"/>
              <a:gd name="connsiteY52" fmla="*/ 440140 h 539087"/>
              <a:gd name="connsiteX53" fmla="*/ 202654 w 550352"/>
              <a:gd name="connsiteY53" fmla="*/ 455139 h 539087"/>
              <a:gd name="connsiteX54" fmla="*/ 184244 w 550352"/>
              <a:gd name="connsiteY54" fmla="*/ 464024 h 539087"/>
              <a:gd name="connsiteX55" fmla="*/ 170597 w 550352"/>
              <a:gd name="connsiteY55" fmla="*/ 464024 h 539087"/>
              <a:gd name="connsiteX56" fmla="*/ 139889 w 550352"/>
              <a:gd name="connsiteY56" fmla="*/ 467436 h 539087"/>
              <a:gd name="connsiteX57" fmla="*/ 139889 w 550352"/>
              <a:gd name="connsiteY57" fmla="*/ 487908 h 539087"/>
              <a:gd name="connsiteX58" fmla="*/ 139889 w 550352"/>
              <a:gd name="connsiteY58" fmla="*/ 501555 h 539087"/>
              <a:gd name="connsiteX59" fmla="*/ 116006 w 550352"/>
              <a:gd name="connsiteY59" fmla="*/ 491320 h 539087"/>
              <a:gd name="connsiteX60" fmla="*/ 122830 w 550352"/>
              <a:gd name="connsiteY60" fmla="*/ 539087 h 539087"/>
              <a:gd name="connsiteX61" fmla="*/ 94504 w 550352"/>
              <a:gd name="connsiteY61" fmla="*/ 511472 h 539087"/>
              <a:gd name="connsiteX62" fmla="*/ 58003 w 550352"/>
              <a:gd name="connsiteY62" fmla="*/ 528851 h 539087"/>
              <a:gd name="connsiteX63" fmla="*/ 60065 w 550352"/>
              <a:gd name="connsiteY63" fmla="*/ 509410 h 539087"/>
              <a:gd name="connsiteX64" fmla="*/ 61415 w 550352"/>
              <a:gd name="connsiteY64" fmla="*/ 481084 h 539087"/>
              <a:gd name="connsiteX65" fmla="*/ 32840 w 550352"/>
              <a:gd name="connsiteY65" fmla="*/ 476322 h 539087"/>
              <a:gd name="connsiteX66" fmla="*/ 50858 w 550352"/>
              <a:gd name="connsiteY66" fmla="*/ 449665 h 539087"/>
              <a:gd name="connsiteX67" fmla="*/ 0 w 550352"/>
              <a:gd name="connsiteY67" fmla="*/ 409433 h 539087"/>
              <a:gd name="connsiteX68" fmla="*/ 29676 w 550352"/>
              <a:gd name="connsiteY68" fmla="*/ 384199 h 539087"/>
              <a:gd name="connsiteX69" fmla="*/ 0 w 550352"/>
              <a:gd name="connsiteY69" fmla="*/ 355481 h 539087"/>
              <a:gd name="connsiteX70" fmla="*/ 44355 w 550352"/>
              <a:gd name="connsiteY70" fmla="*/ 320722 h 539087"/>
              <a:gd name="connsiteX71" fmla="*/ 39201 w 550352"/>
              <a:gd name="connsiteY71" fmla="*/ 298189 h 539087"/>
              <a:gd name="connsiteX72" fmla="*/ 44355 w 550352"/>
              <a:gd name="connsiteY72" fmla="*/ 269543 h 539087"/>
              <a:gd name="connsiteX73" fmla="*/ 50859 w 550352"/>
              <a:gd name="connsiteY73" fmla="*/ 260339 h 539087"/>
              <a:gd name="connsiteX74" fmla="*/ 54591 w 550352"/>
              <a:gd name="connsiteY74" fmla="*/ 225188 h 539087"/>
              <a:gd name="connsiteX75" fmla="*/ 35150 w 550352"/>
              <a:gd name="connsiteY75" fmla="*/ 214952 h 539087"/>
              <a:gd name="connsiteX76" fmla="*/ 39272 w 550352"/>
              <a:gd name="connsiteY76" fmla="*/ 194481 h 539087"/>
              <a:gd name="connsiteX77" fmla="*/ 14038 w 550352"/>
              <a:gd name="connsiteY77" fmla="*/ 149557 h 539087"/>
              <a:gd name="connsiteX78" fmla="*/ 45314 w 550352"/>
              <a:gd name="connsiteY78" fmla="*/ 143372 h 539087"/>
              <a:gd name="connsiteX79" fmla="*/ 73427 w 550352"/>
              <a:gd name="connsiteY79" fmla="*/ 148846 h 539087"/>
              <a:gd name="connsiteX80" fmla="*/ 135339 w 550352"/>
              <a:gd name="connsiteY80" fmla="*/ 144084 h 539087"/>
              <a:gd name="connsiteX81" fmla="*/ 156772 w 550352"/>
              <a:gd name="connsiteY81" fmla="*/ 129796 h 539087"/>
              <a:gd name="connsiteX82" fmla="*/ 135341 w 550352"/>
              <a:gd name="connsiteY82" fmla="*/ 108365 h 539087"/>
              <a:gd name="connsiteX83" fmla="*/ 205889 w 550352"/>
              <a:gd name="connsiteY83" fmla="*/ 52494 h 539087"/>
              <a:gd name="connsiteX84" fmla="*/ 168678 w 550352"/>
              <a:gd name="connsiteY84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0537 h 539087"/>
              <a:gd name="connsiteX14" fmla="*/ 402609 w 550352"/>
              <a:gd name="connsiteY14" fmla="*/ 44355 h 539087"/>
              <a:gd name="connsiteX15" fmla="*/ 375313 w 550352"/>
              <a:gd name="connsiteY15" fmla="*/ 27296 h 539087"/>
              <a:gd name="connsiteX16" fmla="*/ 436017 w 550352"/>
              <a:gd name="connsiteY16" fmla="*/ 0 h 539087"/>
              <a:gd name="connsiteX17" fmla="*/ 443552 w 550352"/>
              <a:gd name="connsiteY17" fmla="*/ 34120 h 539087"/>
              <a:gd name="connsiteX18" fmla="*/ 470847 w 550352"/>
              <a:gd name="connsiteY18" fmla="*/ 34120 h 539087"/>
              <a:gd name="connsiteX19" fmla="*/ 495442 w 550352"/>
              <a:gd name="connsiteY19" fmla="*/ 10236 h 539087"/>
              <a:gd name="connsiteX20" fmla="*/ 504967 w 550352"/>
              <a:gd name="connsiteY20" fmla="*/ 37531 h 539087"/>
              <a:gd name="connsiteX21" fmla="*/ 477671 w 550352"/>
              <a:gd name="connsiteY21" fmla="*/ 58003 h 539087"/>
              <a:gd name="connsiteX22" fmla="*/ 487907 w 550352"/>
              <a:gd name="connsiteY22" fmla="*/ 85299 h 539087"/>
              <a:gd name="connsiteX23" fmla="*/ 502194 w 550352"/>
              <a:gd name="connsiteY23" fmla="*/ 101327 h 539087"/>
              <a:gd name="connsiteX24" fmla="*/ 508379 w 550352"/>
              <a:gd name="connsiteY24" fmla="*/ 122830 h 539087"/>
              <a:gd name="connsiteX25" fmla="*/ 522027 w 550352"/>
              <a:gd name="connsiteY25" fmla="*/ 143302 h 539087"/>
              <a:gd name="connsiteX26" fmla="*/ 522027 w 550352"/>
              <a:gd name="connsiteY26" fmla="*/ 143302 h 539087"/>
              <a:gd name="connsiteX27" fmla="*/ 550352 w 550352"/>
              <a:gd name="connsiteY27" fmla="*/ 183534 h 539087"/>
              <a:gd name="connsiteX28" fmla="*/ 542498 w 550352"/>
              <a:gd name="connsiteY28" fmla="*/ 204717 h 539087"/>
              <a:gd name="connsiteX29" fmla="*/ 525439 w 550352"/>
              <a:gd name="connsiteY29" fmla="*/ 249072 h 539087"/>
              <a:gd name="connsiteX30" fmla="*/ 511791 w 550352"/>
              <a:gd name="connsiteY30" fmla="*/ 266131 h 539087"/>
              <a:gd name="connsiteX31" fmla="*/ 498143 w 550352"/>
              <a:gd name="connsiteY31" fmla="*/ 272955 h 539087"/>
              <a:gd name="connsiteX32" fmla="*/ 484495 w 550352"/>
              <a:gd name="connsiteY32" fmla="*/ 259308 h 539087"/>
              <a:gd name="connsiteX33" fmla="*/ 481402 w 550352"/>
              <a:gd name="connsiteY33" fmla="*/ 245340 h 539087"/>
              <a:gd name="connsiteX34" fmla="*/ 464024 w 550352"/>
              <a:gd name="connsiteY34" fmla="*/ 259308 h 539087"/>
              <a:gd name="connsiteX35" fmla="*/ 464024 w 550352"/>
              <a:gd name="connsiteY35" fmla="*/ 283191 h 539087"/>
              <a:gd name="connsiteX36" fmla="*/ 429904 w 550352"/>
              <a:gd name="connsiteY36" fmla="*/ 286603 h 539087"/>
              <a:gd name="connsiteX37" fmla="*/ 418637 w 550352"/>
              <a:gd name="connsiteY37" fmla="*/ 310487 h 539087"/>
              <a:gd name="connsiteX38" fmla="*/ 436729 w 550352"/>
              <a:gd name="connsiteY38" fmla="*/ 321753 h 539087"/>
              <a:gd name="connsiteX39" fmla="*/ 440140 w 550352"/>
              <a:gd name="connsiteY39" fmla="*/ 354842 h 539087"/>
              <a:gd name="connsiteX40" fmla="*/ 395785 w 550352"/>
              <a:gd name="connsiteY40" fmla="*/ 351430 h 539087"/>
              <a:gd name="connsiteX41" fmla="*/ 395785 w 550352"/>
              <a:gd name="connsiteY41" fmla="*/ 378725 h 539087"/>
              <a:gd name="connsiteX42" fmla="*/ 386900 w 550352"/>
              <a:gd name="connsiteY42" fmla="*/ 399197 h 539087"/>
              <a:gd name="connsiteX43" fmla="*/ 351430 w 550352"/>
              <a:gd name="connsiteY43" fmla="*/ 406021 h 539087"/>
              <a:gd name="connsiteX44" fmla="*/ 344606 w 550352"/>
              <a:gd name="connsiteY44" fmla="*/ 433317 h 539087"/>
              <a:gd name="connsiteX45" fmla="*/ 341194 w 550352"/>
              <a:gd name="connsiteY45" fmla="*/ 450376 h 539087"/>
              <a:gd name="connsiteX46" fmla="*/ 310486 w 550352"/>
              <a:gd name="connsiteY46" fmla="*/ 433317 h 539087"/>
              <a:gd name="connsiteX47" fmla="*/ 324774 w 550352"/>
              <a:gd name="connsiteY47" fmla="*/ 419988 h 539087"/>
              <a:gd name="connsiteX48" fmla="*/ 286603 w 550352"/>
              <a:gd name="connsiteY48" fmla="*/ 385549 h 539087"/>
              <a:gd name="connsiteX49" fmla="*/ 283191 w 550352"/>
              <a:gd name="connsiteY49" fmla="*/ 406021 h 539087"/>
              <a:gd name="connsiteX50" fmla="*/ 259307 w 550352"/>
              <a:gd name="connsiteY50" fmla="*/ 426493 h 539087"/>
              <a:gd name="connsiteX51" fmla="*/ 238836 w 550352"/>
              <a:gd name="connsiteY51" fmla="*/ 433317 h 539087"/>
              <a:gd name="connsiteX52" fmla="*/ 221776 w 550352"/>
              <a:gd name="connsiteY52" fmla="*/ 440140 h 539087"/>
              <a:gd name="connsiteX53" fmla="*/ 202654 w 550352"/>
              <a:gd name="connsiteY53" fmla="*/ 455139 h 539087"/>
              <a:gd name="connsiteX54" fmla="*/ 184244 w 550352"/>
              <a:gd name="connsiteY54" fmla="*/ 464024 h 539087"/>
              <a:gd name="connsiteX55" fmla="*/ 170597 w 550352"/>
              <a:gd name="connsiteY55" fmla="*/ 464024 h 539087"/>
              <a:gd name="connsiteX56" fmla="*/ 139889 w 550352"/>
              <a:gd name="connsiteY56" fmla="*/ 467436 h 539087"/>
              <a:gd name="connsiteX57" fmla="*/ 139889 w 550352"/>
              <a:gd name="connsiteY57" fmla="*/ 487908 h 539087"/>
              <a:gd name="connsiteX58" fmla="*/ 139889 w 550352"/>
              <a:gd name="connsiteY58" fmla="*/ 501555 h 539087"/>
              <a:gd name="connsiteX59" fmla="*/ 116006 w 550352"/>
              <a:gd name="connsiteY59" fmla="*/ 491320 h 539087"/>
              <a:gd name="connsiteX60" fmla="*/ 122830 w 550352"/>
              <a:gd name="connsiteY60" fmla="*/ 539087 h 539087"/>
              <a:gd name="connsiteX61" fmla="*/ 94504 w 550352"/>
              <a:gd name="connsiteY61" fmla="*/ 511472 h 539087"/>
              <a:gd name="connsiteX62" fmla="*/ 58003 w 550352"/>
              <a:gd name="connsiteY62" fmla="*/ 528851 h 539087"/>
              <a:gd name="connsiteX63" fmla="*/ 60065 w 550352"/>
              <a:gd name="connsiteY63" fmla="*/ 509410 h 539087"/>
              <a:gd name="connsiteX64" fmla="*/ 61415 w 550352"/>
              <a:gd name="connsiteY64" fmla="*/ 481084 h 539087"/>
              <a:gd name="connsiteX65" fmla="*/ 32840 w 550352"/>
              <a:gd name="connsiteY65" fmla="*/ 476322 h 539087"/>
              <a:gd name="connsiteX66" fmla="*/ 50858 w 550352"/>
              <a:gd name="connsiteY66" fmla="*/ 449665 h 539087"/>
              <a:gd name="connsiteX67" fmla="*/ 0 w 550352"/>
              <a:gd name="connsiteY67" fmla="*/ 409433 h 539087"/>
              <a:gd name="connsiteX68" fmla="*/ 29676 w 550352"/>
              <a:gd name="connsiteY68" fmla="*/ 384199 h 539087"/>
              <a:gd name="connsiteX69" fmla="*/ 0 w 550352"/>
              <a:gd name="connsiteY69" fmla="*/ 355481 h 539087"/>
              <a:gd name="connsiteX70" fmla="*/ 44355 w 550352"/>
              <a:gd name="connsiteY70" fmla="*/ 320722 h 539087"/>
              <a:gd name="connsiteX71" fmla="*/ 39201 w 550352"/>
              <a:gd name="connsiteY71" fmla="*/ 298189 h 539087"/>
              <a:gd name="connsiteX72" fmla="*/ 44355 w 550352"/>
              <a:gd name="connsiteY72" fmla="*/ 269543 h 539087"/>
              <a:gd name="connsiteX73" fmla="*/ 50859 w 550352"/>
              <a:gd name="connsiteY73" fmla="*/ 260339 h 539087"/>
              <a:gd name="connsiteX74" fmla="*/ 54591 w 550352"/>
              <a:gd name="connsiteY74" fmla="*/ 225188 h 539087"/>
              <a:gd name="connsiteX75" fmla="*/ 35150 w 550352"/>
              <a:gd name="connsiteY75" fmla="*/ 214952 h 539087"/>
              <a:gd name="connsiteX76" fmla="*/ 39272 w 550352"/>
              <a:gd name="connsiteY76" fmla="*/ 194481 h 539087"/>
              <a:gd name="connsiteX77" fmla="*/ 14038 w 550352"/>
              <a:gd name="connsiteY77" fmla="*/ 149557 h 539087"/>
              <a:gd name="connsiteX78" fmla="*/ 45314 w 550352"/>
              <a:gd name="connsiteY78" fmla="*/ 143372 h 539087"/>
              <a:gd name="connsiteX79" fmla="*/ 73427 w 550352"/>
              <a:gd name="connsiteY79" fmla="*/ 148846 h 539087"/>
              <a:gd name="connsiteX80" fmla="*/ 135339 w 550352"/>
              <a:gd name="connsiteY80" fmla="*/ 144084 h 539087"/>
              <a:gd name="connsiteX81" fmla="*/ 156772 w 550352"/>
              <a:gd name="connsiteY81" fmla="*/ 129796 h 539087"/>
              <a:gd name="connsiteX82" fmla="*/ 135341 w 550352"/>
              <a:gd name="connsiteY82" fmla="*/ 108365 h 539087"/>
              <a:gd name="connsiteX83" fmla="*/ 205889 w 550352"/>
              <a:gd name="connsiteY83" fmla="*/ 52494 h 539087"/>
              <a:gd name="connsiteX84" fmla="*/ 168678 w 550352"/>
              <a:gd name="connsiteY84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0537 h 539087"/>
              <a:gd name="connsiteX14" fmla="*/ 407372 w 550352"/>
              <a:gd name="connsiteY14" fmla="*/ 51499 h 539087"/>
              <a:gd name="connsiteX15" fmla="*/ 375313 w 550352"/>
              <a:gd name="connsiteY15" fmla="*/ 27296 h 539087"/>
              <a:gd name="connsiteX16" fmla="*/ 436017 w 550352"/>
              <a:gd name="connsiteY16" fmla="*/ 0 h 539087"/>
              <a:gd name="connsiteX17" fmla="*/ 443552 w 550352"/>
              <a:gd name="connsiteY17" fmla="*/ 34120 h 539087"/>
              <a:gd name="connsiteX18" fmla="*/ 470847 w 550352"/>
              <a:gd name="connsiteY18" fmla="*/ 34120 h 539087"/>
              <a:gd name="connsiteX19" fmla="*/ 495442 w 550352"/>
              <a:gd name="connsiteY19" fmla="*/ 10236 h 539087"/>
              <a:gd name="connsiteX20" fmla="*/ 504967 w 550352"/>
              <a:gd name="connsiteY20" fmla="*/ 37531 h 539087"/>
              <a:gd name="connsiteX21" fmla="*/ 477671 w 550352"/>
              <a:gd name="connsiteY21" fmla="*/ 58003 h 539087"/>
              <a:gd name="connsiteX22" fmla="*/ 487907 w 550352"/>
              <a:gd name="connsiteY22" fmla="*/ 85299 h 539087"/>
              <a:gd name="connsiteX23" fmla="*/ 502194 w 550352"/>
              <a:gd name="connsiteY23" fmla="*/ 101327 h 539087"/>
              <a:gd name="connsiteX24" fmla="*/ 508379 w 550352"/>
              <a:gd name="connsiteY24" fmla="*/ 122830 h 539087"/>
              <a:gd name="connsiteX25" fmla="*/ 522027 w 550352"/>
              <a:gd name="connsiteY25" fmla="*/ 143302 h 539087"/>
              <a:gd name="connsiteX26" fmla="*/ 522027 w 550352"/>
              <a:gd name="connsiteY26" fmla="*/ 143302 h 539087"/>
              <a:gd name="connsiteX27" fmla="*/ 550352 w 550352"/>
              <a:gd name="connsiteY27" fmla="*/ 183534 h 539087"/>
              <a:gd name="connsiteX28" fmla="*/ 542498 w 550352"/>
              <a:gd name="connsiteY28" fmla="*/ 204717 h 539087"/>
              <a:gd name="connsiteX29" fmla="*/ 525439 w 550352"/>
              <a:gd name="connsiteY29" fmla="*/ 249072 h 539087"/>
              <a:gd name="connsiteX30" fmla="*/ 511791 w 550352"/>
              <a:gd name="connsiteY30" fmla="*/ 266131 h 539087"/>
              <a:gd name="connsiteX31" fmla="*/ 498143 w 550352"/>
              <a:gd name="connsiteY31" fmla="*/ 272955 h 539087"/>
              <a:gd name="connsiteX32" fmla="*/ 484495 w 550352"/>
              <a:gd name="connsiteY32" fmla="*/ 259308 h 539087"/>
              <a:gd name="connsiteX33" fmla="*/ 481402 w 550352"/>
              <a:gd name="connsiteY33" fmla="*/ 245340 h 539087"/>
              <a:gd name="connsiteX34" fmla="*/ 464024 w 550352"/>
              <a:gd name="connsiteY34" fmla="*/ 259308 h 539087"/>
              <a:gd name="connsiteX35" fmla="*/ 464024 w 550352"/>
              <a:gd name="connsiteY35" fmla="*/ 283191 h 539087"/>
              <a:gd name="connsiteX36" fmla="*/ 429904 w 550352"/>
              <a:gd name="connsiteY36" fmla="*/ 286603 h 539087"/>
              <a:gd name="connsiteX37" fmla="*/ 418637 w 550352"/>
              <a:gd name="connsiteY37" fmla="*/ 310487 h 539087"/>
              <a:gd name="connsiteX38" fmla="*/ 436729 w 550352"/>
              <a:gd name="connsiteY38" fmla="*/ 321753 h 539087"/>
              <a:gd name="connsiteX39" fmla="*/ 440140 w 550352"/>
              <a:gd name="connsiteY39" fmla="*/ 354842 h 539087"/>
              <a:gd name="connsiteX40" fmla="*/ 395785 w 550352"/>
              <a:gd name="connsiteY40" fmla="*/ 351430 h 539087"/>
              <a:gd name="connsiteX41" fmla="*/ 395785 w 550352"/>
              <a:gd name="connsiteY41" fmla="*/ 378725 h 539087"/>
              <a:gd name="connsiteX42" fmla="*/ 386900 w 550352"/>
              <a:gd name="connsiteY42" fmla="*/ 399197 h 539087"/>
              <a:gd name="connsiteX43" fmla="*/ 351430 w 550352"/>
              <a:gd name="connsiteY43" fmla="*/ 406021 h 539087"/>
              <a:gd name="connsiteX44" fmla="*/ 344606 w 550352"/>
              <a:gd name="connsiteY44" fmla="*/ 433317 h 539087"/>
              <a:gd name="connsiteX45" fmla="*/ 341194 w 550352"/>
              <a:gd name="connsiteY45" fmla="*/ 450376 h 539087"/>
              <a:gd name="connsiteX46" fmla="*/ 310486 w 550352"/>
              <a:gd name="connsiteY46" fmla="*/ 433317 h 539087"/>
              <a:gd name="connsiteX47" fmla="*/ 324774 w 550352"/>
              <a:gd name="connsiteY47" fmla="*/ 419988 h 539087"/>
              <a:gd name="connsiteX48" fmla="*/ 286603 w 550352"/>
              <a:gd name="connsiteY48" fmla="*/ 385549 h 539087"/>
              <a:gd name="connsiteX49" fmla="*/ 283191 w 550352"/>
              <a:gd name="connsiteY49" fmla="*/ 406021 h 539087"/>
              <a:gd name="connsiteX50" fmla="*/ 259307 w 550352"/>
              <a:gd name="connsiteY50" fmla="*/ 426493 h 539087"/>
              <a:gd name="connsiteX51" fmla="*/ 238836 w 550352"/>
              <a:gd name="connsiteY51" fmla="*/ 433317 h 539087"/>
              <a:gd name="connsiteX52" fmla="*/ 221776 w 550352"/>
              <a:gd name="connsiteY52" fmla="*/ 440140 h 539087"/>
              <a:gd name="connsiteX53" fmla="*/ 202654 w 550352"/>
              <a:gd name="connsiteY53" fmla="*/ 455139 h 539087"/>
              <a:gd name="connsiteX54" fmla="*/ 184244 w 550352"/>
              <a:gd name="connsiteY54" fmla="*/ 464024 h 539087"/>
              <a:gd name="connsiteX55" fmla="*/ 170597 w 550352"/>
              <a:gd name="connsiteY55" fmla="*/ 464024 h 539087"/>
              <a:gd name="connsiteX56" fmla="*/ 139889 w 550352"/>
              <a:gd name="connsiteY56" fmla="*/ 467436 h 539087"/>
              <a:gd name="connsiteX57" fmla="*/ 139889 w 550352"/>
              <a:gd name="connsiteY57" fmla="*/ 487908 h 539087"/>
              <a:gd name="connsiteX58" fmla="*/ 139889 w 550352"/>
              <a:gd name="connsiteY58" fmla="*/ 501555 h 539087"/>
              <a:gd name="connsiteX59" fmla="*/ 116006 w 550352"/>
              <a:gd name="connsiteY59" fmla="*/ 491320 h 539087"/>
              <a:gd name="connsiteX60" fmla="*/ 122830 w 550352"/>
              <a:gd name="connsiteY60" fmla="*/ 539087 h 539087"/>
              <a:gd name="connsiteX61" fmla="*/ 94504 w 550352"/>
              <a:gd name="connsiteY61" fmla="*/ 511472 h 539087"/>
              <a:gd name="connsiteX62" fmla="*/ 58003 w 550352"/>
              <a:gd name="connsiteY62" fmla="*/ 528851 h 539087"/>
              <a:gd name="connsiteX63" fmla="*/ 60065 w 550352"/>
              <a:gd name="connsiteY63" fmla="*/ 509410 h 539087"/>
              <a:gd name="connsiteX64" fmla="*/ 61415 w 550352"/>
              <a:gd name="connsiteY64" fmla="*/ 481084 h 539087"/>
              <a:gd name="connsiteX65" fmla="*/ 32840 w 550352"/>
              <a:gd name="connsiteY65" fmla="*/ 476322 h 539087"/>
              <a:gd name="connsiteX66" fmla="*/ 50858 w 550352"/>
              <a:gd name="connsiteY66" fmla="*/ 449665 h 539087"/>
              <a:gd name="connsiteX67" fmla="*/ 0 w 550352"/>
              <a:gd name="connsiteY67" fmla="*/ 409433 h 539087"/>
              <a:gd name="connsiteX68" fmla="*/ 29676 w 550352"/>
              <a:gd name="connsiteY68" fmla="*/ 384199 h 539087"/>
              <a:gd name="connsiteX69" fmla="*/ 0 w 550352"/>
              <a:gd name="connsiteY69" fmla="*/ 355481 h 539087"/>
              <a:gd name="connsiteX70" fmla="*/ 44355 w 550352"/>
              <a:gd name="connsiteY70" fmla="*/ 320722 h 539087"/>
              <a:gd name="connsiteX71" fmla="*/ 39201 w 550352"/>
              <a:gd name="connsiteY71" fmla="*/ 298189 h 539087"/>
              <a:gd name="connsiteX72" fmla="*/ 44355 w 550352"/>
              <a:gd name="connsiteY72" fmla="*/ 269543 h 539087"/>
              <a:gd name="connsiteX73" fmla="*/ 50859 w 550352"/>
              <a:gd name="connsiteY73" fmla="*/ 260339 h 539087"/>
              <a:gd name="connsiteX74" fmla="*/ 54591 w 550352"/>
              <a:gd name="connsiteY74" fmla="*/ 225188 h 539087"/>
              <a:gd name="connsiteX75" fmla="*/ 35150 w 550352"/>
              <a:gd name="connsiteY75" fmla="*/ 214952 h 539087"/>
              <a:gd name="connsiteX76" fmla="*/ 39272 w 550352"/>
              <a:gd name="connsiteY76" fmla="*/ 194481 h 539087"/>
              <a:gd name="connsiteX77" fmla="*/ 14038 w 550352"/>
              <a:gd name="connsiteY77" fmla="*/ 149557 h 539087"/>
              <a:gd name="connsiteX78" fmla="*/ 45314 w 550352"/>
              <a:gd name="connsiteY78" fmla="*/ 143372 h 539087"/>
              <a:gd name="connsiteX79" fmla="*/ 73427 w 550352"/>
              <a:gd name="connsiteY79" fmla="*/ 148846 h 539087"/>
              <a:gd name="connsiteX80" fmla="*/ 135339 w 550352"/>
              <a:gd name="connsiteY80" fmla="*/ 144084 h 539087"/>
              <a:gd name="connsiteX81" fmla="*/ 156772 w 550352"/>
              <a:gd name="connsiteY81" fmla="*/ 129796 h 539087"/>
              <a:gd name="connsiteX82" fmla="*/ 135341 w 550352"/>
              <a:gd name="connsiteY82" fmla="*/ 108365 h 539087"/>
              <a:gd name="connsiteX83" fmla="*/ 205889 w 550352"/>
              <a:gd name="connsiteY83" fmla="*/ 52494 h 539087"/>
              <a:gd name="connsiteX84" fmla="*/ 168678 w 550352"/>
              <a:gd name="connsiteY84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0537 h 539087"/>
              <a:gd name="connsiteX14" fmla="*/ 407372 w 550352"/>
              <a:gd name="connsiteY14" fmla="*/ 51499 h 539087"/>
              <a:gd name="connsiteX15" fmla="*/ 375313 w 550352"/>
              <a:gd name="connsiteY15" fmla="*/ 27296 h 539087"/>
              <a:gd name="connsiteX16" fmla="*/ 404421 w 550352"/>
              <a:gd name="connsiteY16" fmla="*/ 13115 h 539087"/>
              <a:gd name="connsiteX17" fmla="*/ 436017 w 550352"/>
              <a:gd name="connsiteY17" fmla="*/ 0 h 539087"/>
              <a:gd name="connsiteX18" fmla="*/ 443552 w 550352"/>
              <a:gd name="connsiteY18" fmla="*/ 34120 h 539087"/>
              <a:gd name="connsiteX19" fmla="*/ 470847 w 550352"/>
              <a:gd name="connsiteY19" fmla="*/ 34120 h 539087"/>
              <a:gd name="connsiteX20" fmla="*/ 495442 w 550352"/>
              <a:gd name="connsiteY20" fmla="*/ 10236 h 539087"/>
              <a:gd name="connsiteX21" fmla="*/ 504967 w 550352"/>
              <a:gd name="connsiteY21" fmla="*/ 37531 h 539087"/>
              <a:gd name="connsiteX22" fmla="*/ 477671 w 550352"/>
              <a:gd name="connsiteY22" fmla="*/ 58003 h 539087"/>
              <a:gd name="connsiteX23" fmla="*/ 487907 w 550352"/>
              <a:gd name="connsiteY23" fmla="*/ 85299 h 539087"/>
              <a:gd name="connsiteX24" fmla="*/ 502194 w 550352"/>
              <a:gd name="connsiteY24" fmla="*/ 101327 h 539087"/>
              <a:gd name="connsiteX25" fmla="*/ 508379 w 550352"/>
              <a:gd name="connsiteY25" fmla="*/ 122830 h 539087"/>
              <a:gd name="connsiteX26" fmla="*/ 522027 w 550352"/>
              <a:gd name="connsiteY26" fmla="*/ 143302 h 539087"/>
              <a:gd name="connsiteX27" fmla="*/ 522027 w 550352"/>
              <a:gd name="connsiteY27" fmla="*/ 143302 h 539087"/>
              <a:gd name="connsiteX28" fmla="*/ 550352 w 550352"/>
              <a:gd name="connsiteY28" fmla="*/ 183534 h 539087"/>
              <a:gd name="connsiteX29" fmla="*/ 542498 w 550352"/>
              <a:gd name="connsiteY29" fmla="*/ 204717 h 539087"/>
              <a:gd name="connsiteX30" fmla="*/ 525439 w 550352"/>
              <a:gd name="connsiteY30" fmla="*/ 249072 h 539087"/>
              <a:gd name="connsiteX31" fmla="*/ 511791 w 550352"/>
              <a:gd name="connsiteY31" fmla="*/ 266131 h 539087"/>
              <a:gd name="connsiteX32" fmla="*/ 498143 w 550352"/>
              <a:gd name="connsiteY32" fmla="*/ 272955 h 539087"/>
              <a:gd name="connsiteX33" fmla="*/ 484495 w 550352"/>
              <a:gd name="connsiteY33" fmla="*/ 259308 h 539087"/>
              <a:gd name="connsiteX34" fmla="*/ 481402 w 550352"/>
              <a:gd name="connsiteY34" fmla="*/ 245340 h 539087"/>
              <a:gd name="connsiteX35" fmla="*/ 464024 w 550352"/>
              <a:gd name="connsiteY35" fmla="*/ 259308 h 539087"/>
              <a:gd name="connsiteX36" fmla="*/ 464024 w 550352"/>
              <a:gd name="connsiteY36" fmla="*/ 283191 h 539087"/>
              <a:gd name="connsiteX37" fmla="*/ 429904 w 550352"/>
              <a:gd name="connsiteY37" fmla="*/ 286603 h 539087"/>
              <a:gd name="connsiteX38" fmla="*/ 418637 w 550352"/>
              <a:gd name="connsiteY38" fmla="*/ 310487 h 539087"/>
              <a:gd name="connsiteX39" fmla="*/ 436729 w 550352"/>
              <a:gd name="connsiteY39" fmla="*/ 321753 h 539087"/>
              <a:gd name="connsiteX40" fmla="*/ 440140 w 550352"/>
              <a:gd name="connsiteY40" fmla="*/ 354842 h 539087"/>
              <a:gd name="connsiteX41" fmla="*/ 395785 w 550352"/>
              <a:gd name="connsiteY41" fmla="*/ 351430 h 539087"/>
              <a:gd name="connsiteX42" fmla="*/ 395785 w 550352"/>
              <a:gd name="connsiteY42" fmla="*/ 378725 h 539087"/>
              <a:gd name="connsiteX43" fmla="*/ 386900 w 550352"/>
              <a:gd name="connsiteY43" fmla="*/ 399197 h 539087"/>
              <a:gd name="connsiteX44" fmla="*/ 351430 w 550352"/>
              <a:gd name="connsiteY44" fmla="*/ 406021 h 539087"/>
              <a:gd name="connsiteX45" fmla="*/ 344606 w 550352"/>
              <a:gd name="connsiteY45" fmla="*/ 433317 h 539087"/>
              <a:gd name="connsiteX46" fmla="*/ 341194 w 550352"/>
              <a:gd name="connsiteY46" fmla="*/ 450376 h 539087"/>
              <a:gd name="connsiteX47" fmla="*/ 310486 w 550352"/>
              <a:gd name="connsiteY47" fmla="*/ 433317 h 539087"/>
              <a:gd name="connsiteX48" fmla="*/ 324774 w 550352"/>
              <a:gd name="connsiteY48" fmla="*/ 419988 h 539087"/>
              <a:gd name="connsiteX49" fmla="*/ 286603 w 550352"/>
              <a:gd name="connsiteY49" fmla="*/ 385549 h 539087"/>
              <a:gd name="connsiteX50" fmla="*/ 283191 w 550352"/>
              <a:gd name="connsiteY50" fmla="*/ 406021 h 539087"/>
              <a:gd name="connsiteX51" fmla="*/ 259307 w 550352"/>
              <a:gd name="connsiteY51" fmla="*/ 426493 h 539087"/>
              <a:gd name="connsiteX52" fmla="*/ 238836 w 550352"/>
              <a:gd name="connsiteY52" fmla="*/ 433317 h 539087"/>
              <a:gd name="connsiteX53" fmla="*/ 221776 w 550352"/>
              <a:gd name="connsiteY53" fmla="*/ 440140 h 539087"/>
              <a:gd name="connsiteX54" fmla="*/ 202654 w 550352"/>
              <a:gd name="connsiteY54" fmla="*/ 455139 h 539087"/>
              <a:gd name="connsiteX55" fmla="*/ 184244 w 550352"/>
              <a:gd name="connsiteY55" fmla="*/ 464024 h 539087"/>
              <a:gd name="connsiteX56" fmla="*/ 170597 w 550352"/>
              <a:gd name="connsiteY56" fmla="*/ 464024 h 539087"/>
              <a:gd name="connsiteX57" fmla="*/ 139889 w 550352"/>
              <a:gd name="connsiteY57" fmla="*/ 467436 h 539087"/>
              <a:gd name="connsiteX58" fmla="*/ 139889 w 550352"/>
              <a:gd name="connsiteY58" fmla="*/ 487908 h 539087"/>
              <a:gd name="connsiteX59" fmla="*/ 139889 w 550352"/>
              <a:gd name="connsiteY59" fmla="*/ 501555 h 539087"/>
              <a:gd name="connsiteX60" fmla="*/ 116006 w 550352"/>
              <a:gd name="connsiteY60" fmla="*/ 491320 h 539087"/>
              <a:gd name="connsiteX61" fmla="*/ 122830 w 550352"/>
              <a:gd name="connsiteY61" fmla="*/ 539087 h 539087"/>
              <a:gd name="connsiteX62" fmla="*/ 94504 w 550352"/>
              <a:gd name="connsiteY62" fmla="*/ 511472 h 539087"/>
              <a:gd name="connsiteX63" fmla="*/ 58003 w 550352"/>
              <a:gd name="connsiteY63" fmla="*/ 528851 h 539087"/>
              <a:gd name="connsiteX64" fmla="*/ 60065 w 550352"/>
              <a:gd name="connsiteY64" fmla="*/ 509410 h 539087"/>
              <a:gd name="connsiteX65" fmla="*/ 61415 w 550352"/>
              <a:gd name="connsiteY65" fmla="*/ 481084 h 539087"/>
              <a:gd name="connsiteX66" fmla="*/ 32840 w 550352"/>
              <a:gd name="connsiteY66" fmla="*/ 476322 h 539087"/>
              <a:gd name="connsiteX67" fmla="*/ 50858 w 550352"/>
              <a:gd name="connsiteY67" fmla="*/ 449665 h 539087"/>
              <a:gd name="connsiteX68" fmla="*/ 0 w 550352"/>
              <a:gd name="connsiteY68" fmla="*/ 409433 h 539087"/>
              <a:gd name="connsiteX69" fmla="*/ 29676 w 550352"/>
              <a:gd name="connsiteY69" fmla="*/ 384199 h 539087"/>
              <a:gd name="connsiteX70" fmla="*/ 0 w 550352"/>
              <a:gd name="connsiteY70" fmla="*/ 355481 h 539087"/>
              <a:gd name="connsiteX71" fmla="*/ 44355 w 550352"/>
              <a:gd name="connsiteY71" fmla="*/ 320722 h 539087"/>
              <a:gd name="connsiteX72" fmla="*/ 39201 w 550352"/>
              <a:gd name="connsiteY72" fmla="*/ 298189 h 539087"/>
              <a:gd name="connsiteX73" fmla="*/ 44355 w 550352"/>
              <a:gd name="connsiteY73" fmla="*/ 269543 h 539087"/>
              <a:gd name="connsiteX74" fmla="*/ 50859 w 550352"/>
              <a:gd name="connsiteY74" fmla="*/ 260339 h 539087"/>
              <a:gd name="connsiteX75" fmla="*/ 54591 w 550352"/>
              <a:gd name="connsiteY75" fmla="*/ 225188 h 539087"/>
              <a:gd name="connsiteX76" fmla="*/ 35150 w 550352"/>
              <a:gd name="connsiteY76" fmla="*/ 214952 h 539087"/>
              <a:gd name="connsiteX77" fmla="*/ 39272 w 550352"/>
              <a:gd name="connsiteY77" fmla="*/ 194481 h 539087"/>
              <a:gd name="connsiteX78" fmla="*/ 14038 w 550352"/>
              <a:gd name="connsiteY78" fmla="*/ 149557 h 539087"/>
              <a:gd name="connsiteX79" fmla="*/ 45314 w 550352"/>
              <a:gd name="connsiteY79" fmla="*/ 143372 h 539087"/>
              <a:gd name="connsiteX80" fmla="*/ 73427 w 550352"/>
              <a:gd name="connsiteY80" fmla="*/ 148846 h 539087"/>
              <a:gd name="connsiteX81" fmla="*/ 135339 w 550352"/>
              <a:gd name="connsiteY81" fmla="*/ 144084 h 539087"/>
              <a:gd name="connsiteX82" fmla="*/ 156772 w 550352"/>
              <a:gd name="connsiteY82" fmla="*/ 129796 h 539087"/>
              <a:gd name="connsiteX83" fmla="*/ 135341 w 550352"/>
              <a:gd name="connsiteY83" fmla="*/ 108365 h 539087"/>
              <a:gd name="connsiteX84" fmla="*/ 205889 w 550352"/>
              <a:gd name="connsiteY84" fmla="*/ 52494 h 539087"/>
              <a:gd name="connsiteX85" fmla="*/ 168678 w 550352"/>
              <a:gd name="connsiteY85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0537 h 539087"/>
              <a:gd name="connsiteX14" fmla="*/ 407372 w 550352"/>
              <a:gd name="connsiteY14" fmla="*/ 51499 h 539087"/>
              <a:gd name="connsiteX15" fmla="*/ 382457 w 550352"/>
              <a:gd name="connsiteY15" fmla="*/ 32059 h 539087"/>
              <a:gd name="connsiteX16" fmla="*/ 404421 w 550352"/>
              <a:gd name="connsiteY16" fmla="*/ 13115 h 539087"/>
              <a:gd name="connsiteX17" fmla="*/ 436017 w 550352"/>
              <a:gd name="connsiteY17" fmla="*/ 0 h 539087"/>
              <a:gd name="connsiteX18" fmla="*/ 443552 w 550352"/>
              <a:gd name="connsiteY18" fmla="*/ 34120 h 539087"/>
              <a:gd name="connsiteX19" fmla="*/ 470847 w 550352"/>
              <a:gd name="connsiteY19" fmla="*/ 34120 h 539087"/>
              <a:gd name="connsiteX20" fmla="*/ 495442 w 550352"/>
              <a:gd name="connsiteY20" fmla="*/ 10236 h 539087"/>
              <a:gd name="connsiteX21" fmla="*/ 504967 w 550352"/>
              <a:gd name="connsiteY21" fmla="*/ 37531 h 539087"/>
              <a:gd name="connsiteX22" fmla="*/ 477671 w 550352"/>
              <a:gd name="connsiteY22" fmla="*/ 58003 h 539087"/>
              <a:gd name="connsiteX23" fmla="*/ 487907 w 550352"/>
              <a:gd name="connsiteY23" fmla="*/ 85299 h 539087"/>
              <a:gd name="connsiteX24" fmla="*/ 502194 w 550352"/>
              <a:gd name="connsiteY24" fmla="*/ 101327 h 539087"/>
              <a:gd name="connsiteX25" fmla="*/ 508379 w 550352"/>
              <a:gd name="connsiteY25" fmla="*/ 122830 h 539087"/>
              <a:gd name="connsiteX26" fmla="*/ 522027 w 550352"/>
              <a:gd name="connsiteY26" fmla="*/ 143302 h 539087"/>
              <a:gd name="connsiteX27" fmla="*/ 522027 w 550352"/>
              <a:gd name="connsiteY27" fmla="*/ 143302 h 539087"/>
              <a:gd name="connsiteX28" fmla="*/ 550352 w 550352"/>
              <a:gd name="connsiteY28" fmla="*/ 183534 h 539087"/>
              <a:gd name="connsiteX29" fmla="*/ 542498 w 550352"/>
              <a:gd name="connsiteY29" fmla="*/ 204717 h 539087"/>
              <a:gd name="connsiteX30" fmla="*/ 525439 w 550352"/>
              <a:gd name="connsiteY30" fmla="*/ 249072 h 539087"/>
              <a:gd name="connsiteX31" fmla="*/ 511791 w 550352"/>
              <a:gd name="connsiteY31" fmla="*/ 266131 h 539087"/>
              <a:gd name="connsiteX32" fmla="*/ 498143 w 550352"/>
              <a:gd name="connsiteY32" fmla="*/ 272955 h 539087"/>
              <a:gd name="connsiteX33" fmla="*/ 484495 w 550352"/>
              <a:gd name="connsiteY33" fmla="*/ 259308 h 539087"/>
              <a:gd name="connsiteX34" fmla="*/ 481402 w 550352"/>
              <a:gd name="connsiteY34" fmla="*/ 245340 h 539087"/>
              <a:gd name="connsiteX35" fmla="*/ 464024 w 550352"/>
              <a:gd name="connsiteY35" fmla="*/ 259308 h 539087"/>
              <a:gd name="connsiteX36" fmla="*/ 464024 w 550352"/>
              <a:gd name="connsiteY36" fmla="*/ 283191 h 539087"/>
              <a:gd name="connsiteX37" fmla="*/ 429904 w 550352"/>
              <a:gd name="connsiteY37" fmla="*/ 286603 h 539087"/>
              <a:gd name="connsiteX38" fmla="*/ 418637 w 550352"/>
              <a:gd name="connsiteY38" fmla="*/ 310487 h 539087"/>
              <a:gd name="connsiteX39" fmla="*/ 436729 w 550352"/>
              <a:gd name="connsiteY39" fmla="*/ 321753 h 539087"/>
              <a:gd name="connsiteX40" fmla="*/ 440140 w 550352"/>
              <a:gd name="connsiteY40" fmla="*/ 354842 h 539087"/>
              <a:gd name="connsiteX41" fmla="*/ 395785 w 550352"/>
              <a:gd name="connsiteY41" fmla="*/ 351430 h 539087"/>
              <a:gd name="connsiteX42" fmla="*/ 395785 w 550352"/>
              <a:gd name="connsiteY42" fmla="*/ 378725 h 539087"/>
              <a:gd name="connsiteX43" fmla="*/ 386900 w 550352"/>
              <a:gd name="connsiteY43" fmla="*/ 399197 h 539087"/>
              <a:gd name="connsiteX44" fmla="*/ 351430 w 550352"/>
              <a:gd name="connsiteY44" fmla="*/ 406021 h 539087"/>
              <a:gd name="connsiteX45" fmla="*/ 344606 w 550352"/>
              <a:gd name="connsiteY45" fmla="*/ 433317 h 539087"/>
              <a:gd name="connsiteX46" fmla="*/ 341194 w 550352"/>
              <a:gd name="connsiteY46" fmla="*/ 450376 h 539087"/>
              <a:gd name="connsiteX47" fmla="*/ 310486 w 550352"/>
              <a:gd name="connsiteY47" fmla="*/ 433317 h 539087"/>
              <a:gd name="connsiteX48" fmla="*/ 324774 w 550352"/>
              <a:gd name="connsiteY48" fmla="*/ 419988 h 539087"/>
              <a:gd name="connsiteX49" fmla="*/ 286603 w 550352"/>
              <a:gd name="connsiteY49" fmla="*/ 385549 h 539087"/>
              <a:gd name="connsiteX50" fmla="*/ 283191 w 550352"/>
              <a:gd name="connsiteY50" fmla="*/ 406021 h 539087"/>
              <a:gd name="connsiteX51" fmla="*/ 259307 w 550352"/>
              <a:gd name="connsiteY51" fmla="*/ 426493 h 539087"/>
              <a:gd name="connsiteX52" fmla="*/ 238836 w 550352"/>
              <a:gd name="connsiteY52" fmla="*/ 433317 h 539087"/>
              <a:gd name="connsiteX53" fmla="*/ 221776 w 550352"/>
              <a:gd name="connsiteY53" fmla="*/ 440140 h 539087"/>
              <a:gd name="connsiteX54" fmla="*/ 202654 w 550352"/>
              <a:gd name="connsiteY54" fmla="*/ 455139 h 539087"/>
              <a:gd name="connsiteX55" fmla="*/ 184244 w 550352"/>
              <a:gd name="connsiteY55" fmla="*/ 464024 h 539087"/>
              <a:gd name="connsiteX56" fmla="*/ 170597 w 550352"/>
              <a:gd name="connsiteY56" fmla="*/ 464024 h 539087"/>
              <a:gd name="connsiteX57" fmla="*/ 139889 w 550352"/>
              <a:gd name="connsiteY57" fmla="*/ 467436 h 539087"/>
              <a:gd name="connsiteX58" fmla="*/ 139889 w 550352"/>
              <a:gd name="connsiteY58" fmla="*/ 487908 h 539087"/>
              <a:gd name="connsiteX59" fmla="*/ 139889 w 550352"/>
              <a:gd name="connsiteY59" fmla="*/ 501555 h 539087"/>
              <a:gd name="connsiteX60" fmla="*/ 116006 w 550352"/>
              <a:gd name="connsiteY60" fmla="*/ 491320 h 539087"/>
              <a:gd name="connsiteX61" fmla="*/ 122830 w 550352"/>
              <a:gd name="connsiteY61" fmla="*/ 539087 h 539087"/>
              <a:gd name="connsiteX62" fmla="*/ 94504 w 550352"/>
              <a:gd name="connsiteY62" fmla="*/ 511472 h 539087"/>
              <a:gd name="connsiteX63" fmla="*/ 58003 w 550352"/>
              <a:gd name="connsiteY63" fmla="*/ 528851 h 539087"/>
              <a:gd name="connsiteX64" fmla="*/ 60065 w 550352"/>
              <a:gd name="connsiteY64" fmla="*/ 509410 h 539087"/>
              <a:gd name="connsiteX65" fmla="*/ 61415 w 550352"/>
              <a:gd name="connsiteY65" fmla="*/ 481084 h 539087"/>
              <a:gd name="connsiteX66" fmla="*/ 32840 w 550352"/>
              <a:gd name="connsiteY66" fmla="*/ 476322 h 539087"/>
              <a:gd name="connsiteX67" fmla="*/ 50858 w 550352"/>
              <a:gd name="connsiteY67" fmla="*/ 449665 h 539087"/>
              <a:gd name="connsiteX68" fmla="*/ 0 w 550352"/>
              <a:gd name="connsiteY68" fmla="*/ 409433 h 539087"/>
              <a:gd name="connsiteX69" fmla="*/ 29676 w 550352"/>
              <a:gd name="connsiteY69" fmla="*/ 384199 h 539087"/>
              <a:gd name="connsiteX70" fmla="*/ 0 w 550352"/>
              <a:gd name="connsiteY70" fmla="*/ 355481 h 539087"/>
              <a:gd name="connsiteX71" fmla="*/ 44355 w 550352"/>
              <a:gd name="connsiteY71" fmla="*/ 320722 h 539087"/>
              <a:gd name="connsiteX72" fmla="*/ 39201 w 550352"/>
              <a:gd name="connsiteY72" fmla="*/ 298189 h 539087"/>
              <a:gd name="connsiteX73" fmla="*/ 44355 w 550352"/>
              <a:gd name="connsiteY73" fmla="*/ 269543 h 539087"/>
              <a:gd name="connsiteX74" fmla="*/ 50859 w 550352"/>
              <a:gd name="connsiteY74" fmla="*/ 260339 h 539087"/>
              <a:gd name="connsiteX75" fmla="*/ 54591 w 550352"/>
              <a:gd name="connsiteY75" fmla="*/ 225188 h 539087"/>
              <a:gd name="connsiteX76" fmla="*/ 35150 w 550352"/>
              <a:gd name="connsiteY76" fmla="*/ 214952 h 539087"/>
              <a:gd name="connsiteX77" fmla="*/ 39272 w 550352"/>
              <a:gd name="connsiteY77" fmla="*/ 194481 h 539087"/>
              <a:gd name="connsiteX78" fmla="*/ 14038 w 550352"/>
              <a:gd name="connsiteY78" fmla="*/ 149557 h 539087"/>
              <a:gd name="connsiteX79" fmla="*/ 45314 w 550352"/>
              <a:gd name="connsiteY79" fmla="*/ 143372 h 539087"/>
              <a:gd name="connsiteX80" fmla="*/ 73427 w 550352"/>
              <a:gd name="connsiteY80" fmla="*/ 148846 h 539087"/>
              <a:gd name="connsiteX81" fmla="*/ 135339 w 550352"/>
              <a:gd name="connsiteY81" fmla="*/ 144084 h 539087"/>
              <a:gd name="connsiteX82" fmla="*/ 156772 w 550352"/>
              <a:gd name="connsiteY82" fmla="*/ 129796 h 539087"/>
              <a:gd name="connsiteX83" fmla="*/ 135341 w 550352"/>
              <a:gd name="connsiteY83" fmla="*/ 108365 h 539087"/>
              <a:gd name="connsiteX84" fmla="*/ 205889 w 550352"/>
              <a:gd name="connsiteY84" fmla="*/ 52494 h 539087"/>
              <a:gd name="connsiteX85" fmla="*/ 168678 w 550352"/>
              <a:gd name="connsiteY85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0537 h 539087"/>
              <a:gd name="connsiteX14" fmla="*/ 407372 w 550352"/>
              <a:gd name="connsiteY14" fmla="*/ 51499 h 539087"/>
              <a:gd name="connsiteX15" fmla="*/ 382457 w 550352"/>
              <a:gd name="connsiteY15" fmla="*/ 32059 h 539087"/>
              <a:gd name="connsiteX16" fmla="*/ 404421 w 550352"/>
              <a:gd name="connsiteY16" fmla="*/ 13115 h 539087"/>
              <a:gd name="connsiteX17" fmla="*/ 436017 w 550352"/>
              <a:gd name="connsiteY17" fmla="*/ 0 h 539087"/>
              <a:gd name="connsiteX18" fmla="*/ 443552 w 550352"/>
              <a:gd name="connsiteY18" fmla="*/ 34120 h 539087"/>
              <a:gd name="connsiteX19" fmla="*/ 470847 w 550352"/>
              <a:gd name="connsiteY19" fmla="*/ 34120 h 539087"/>
              <a:gd name="connsiteX20" fmla="*/ 495442 w 550352"/>
              <a:gd name="connsiteY20" fmla="*/ 10236 h 539087"/>
              <a:gd name="connsiteX21" fmla="*/ 504967 w 550352"/>
              <a:gd name="connsiteY21" fmla="*/ 37531 h 539087"/>
              <a:gd name="connsiteX22" fmla="*/ 477671 w 550352"/>
              <a:gd name="connsiteY22" fmla="*/ 58003 h 539087"/>
              <a:gd name="connsiteX23" fmla="*/ 487907 w 550352"/>
              <a:gd name="connsiteY23" fmla="*/ 85299 h 539087"/>
              <a:gd name="connsiteX24" fmla="*/ 502194 w 550352"/>
              <a:gd name="connsiteY24" fmla="*/ 101327 h 539087"/>
              <a:gd name="connsiteX25" fmla="*/ 508379 w 550352"/>
              <a:gd name="connsiteY25" fmla="*/ 122830 h 539087"/>
              <a:gd name="connsiteX26" fmla="*/ 522027 w 550352"/>
              <a:gd name="connsiteY26" fmla="*/ 143302 h 539087"/>
              <a:gd name="connsiteX27" fmla="*/ 522027 w 550352"/>
              <a:gd name="connsiteY27" fmla="*/ 143302 h 539087"/>
              <a:gd name="connsiteX28" fmla="*/ 550352 w 550352"/>
              <a:gd name="connsiteY28" fmla="*/ 183534 h 539087"/>
              <a:gd name="connsiteX29" fmla="*/ 542498 w 550352"/>
              <a:gd name="connsiteY29" fmla="*/ 204717 h 539087"/>
              <a:gd name="connsiteX30" fmla="*/ 525439 w 550352"/>
              <a:gd name="connsiteY30" fmla="*/ 249072 h 539087"/>
              <a:gd name="connsiteX31" fmla="*/ 511791 w 550352"/>
              <a:gd name="connsiteY31" fmla="*/ 266131 h 539087"/>
              <a:gd name="connsiteX32" fmla="*/ 498143 w 550352"/>
              <a:gd name="connsiteY32" fmla="*/ 272955 h 539087"/>
              <a:gd name="connsiteX33" fmla="*/ 484495 w 550352"/>
              <a:gd name="connsiteY33" fmla="*/ 259308 h 539087"/>
              <a:gd name="connsiteX34" fmla="*/ 481402 w 550352"/>
              <a:gd name="connsiteY34" fmla="*/ 245340 h 539087"/>
              <a:gd name="connsiteX35" fmla="*/ 464024 w 550352"/>
              <a:gd name="connsiteY35" fmla="*/ 259308 h 539087"/>
              <a:gd name="connsiteX36" fmla="*/ 464024 w 550352"/>
              <a:gd name="connsiteY36" fmla="*/ 283191 h 539087"/>
              <a:gd name="connsiteX37" fmla="*/ 429904 w 550352"/>
              <a:gd name="connsiteY37" fmla="*/ 286603 h 539087"/>
              <a:gd name="connsiteX38" fmla="*/ 418637 w 550352"/>
              <a:gd name="connsiteY38" fmla="*/ 310487 h 539087"/>
              <a:gd name="connsiteX39" fmla="*/ 436729 w 550352"/>
              <a:gd name="connsiteY39" fmla="*/ 321753 h 539087"/>
              <a:gd name="connsiteX40" fmla="*/ 440140 w 550352"/>
              <a:gd name="connsiteY40" fmla="*/ 354842 h 539087"/>
              <a:gd name="connsiteX41" fmla="*/ 395785 w 550352"/>
              <a:gd name="connsiteY41" fmla="*/ 351430 h 539087"/>
              <a:gd name="connsiteX42" fmla="*/ 395785 w 550352"/>
              <a:gd name="connsiteY42" fmla="*/ 378725 h 539087"/>
              <a:gd name="connsiteX43" fmla="*/ 386900 w 550352"/>
              <a:gd name="connsiteY43" fmla="*/ 399197 h 539087"/>
              <a:gd name="connsiteX44" fmla="*/ 351430 w 550352"/>
              <a:gd name="connsiteY44" fmla="*/ 406021 h 539087"/>
              <a:gd name="connsiteX45" fmla="*/ 344606 w 550352"/>
              <a:gd name="connsiteY45" fmla="*/ 433317 h 539087"/>
              <a:gd name="connsiteX46" fmla="*/ 341194 w 550352"/>
              <a:gd name="connsiteY46" fmla="*/ 450376 h 539087"/>
              <a:gd name="connsiteX47" fmla="*/ 310486 w 550352"/>
              <a:gd name="connsiteY47" fmla="*/ 433317 h 539087"/>
              <a:gd name="connsiteX48" fmla="*/ 324774 w 550352"/>
              <a:gd name="connsiteY48" fmla="*/ 419988 h 539087"/>
              <a:gd name="connsiteX49" fmla="*/ 286603 w 550352"/>
              <a:gd name="connsiteY49" fmla="*/ 385549 h 539087"/>
              <a:gd name="connsiteX50" fmla="*/ 283191 w 550352"/>
              <a:gd name="connsiteY50" fmla="*/ 406021 h 539087"/>
              <a:gd name="connsiteX51" fmla="*/ 259307 w 550352"/>
              <a:gd name="connsiteY51" fmla="*/ 426493 h 539087"/>
              <a:gd name="connsiteX52" fmla="*/ 238836 w 550352"/>
              <a:gd name="connsiteY52" fmla="*/ 433317 h 539087"/>
              <a:gd name="connsiteX53" fmla="*/ 221776 w 550352"/>
              <a:gd name="connsiteY53" fmla="*/ 440140 h 539087"/>
              <a:gd name="connsiteX54" fmla="*/ 202654 w 550352"/>
              <a:gd name="connsiteY54" fmla="*/ 455139 h 539087"/>
              <a:gd name="connsiteX55" fmla="*/ 184244 w 550352"/>
              <a:gd name="connsiteY55" fmla="*/ 464024 h 539087"/>
              <a:gd name="connsiteX56" fmla="*/ 170597 w 550352"/>
              <a:gd name="connsiteY56" fmla="*/ 464024 h 539087"/>
              <a:gd name="connsiteX57" fmla="*/ 139889 w 550352"/>
              <a:gd name="connsiteY57" fmla="*/ 467436 h 539087"/>
              <a:gd name="connsiteX58" fmla="*/ 139889 w 550352"/>
              <a:gd name="connsiteY58" fmla="*/ 487908 h 539087"/>
              <a:gd name="connsiteX59" fmla="*/ 139889 w 550352"/>
              <a:gd name="connsiteY59" fmla="*/ 501555 h 539087"/>
              <a:gd name="connsiteX60" fmla="*/ 116006 w 550352"/>
              <a:gd name="connsiteY60" fmla="*/ 491320 h 539087"/>
              <a:gd name="connsiteX61" fmla="*/ 122830 w 550352"/>
              <a:gd name="connsiteY61" fmla="*/ 539087 h 539087"/>
              <a:gd name="connsiteX62" fmla="*/ 94504 w 550352"/>
              <a:gd name="connsiteY62" fmla="*/ 511472 h 539087"/>
              <a:gd name="connsiteX63" fmla="*/ 58003 w 550352"/>
              <a:gd name="connsiteY63" fmla="*/ 528851 h 539087"/>
              <a:gd name="connsiteX64" fmla="*/ 60065 w 550352"/>
              <a:gd name="connsiteY64" fmla="*/ 509410 h 539087"/>
              <a:gd name="connsiteX65" fmla="*/ 61415 w 550352"/>
              <a:gd name="connsiteY65" fmla="*/ 481084 h 539087"/>
              <a:gd name="connsiteX66" fmla="*/ 32840 w 550352"/>
              <a:gd name="connsiteY66" fmla="*/ 476322 h 539087"/>
              <a:gd name="connsiteX67" fmla="*/ 50858 w 550352"/>
              <a:gd name="connsiteY67" fmla="*/ 449665 h 539087"/>
              <a:gd name="connsiteX68" fmla="*/ 0 w 550352"/>
              <a:gd name="connsiteY68" fmla="*/ 409433 h 539087"/>
              <a:gd name="connsiteX69" fmla="*/ 29676 w 550352"/>
              <a:gd name="connsiteY69" fmla="*/ 384199 h 539087"/>
              <a:gd name="connsiteX70" fmla="*/ 0 w 550352"/>
              <a:gd name="connsiteY70" fmla="*/ 355481 h 539087"/>
              <a:gd name="connsiteX71" fmla="*/ 44355 w 550352"/>
              <a:gd name="connsiteY71" fmla="*/ 320722 h 539087"/>
              <a:gd name="connsiteX72" fmla="*/ 34438 w 550352"/>
              <a:gd name="connsiteY72" fmla="*/ 298189 h 539087"/>
              <a:gd name="connsiteX73" fmla="*/ 44355 w 550352"/>
              <a:gd name="connsiteY73" fmla="*/ 269543 h 539087"/>
              <a:gd name="connsiteX74" fmla="*/ 50859 w 550352"/>
              <a:gd name="connsiteY74" fmla="*/ 260339 h 539087"/>
              <a:gd name="connsiteX75" fmla="*/ 54591 w 550352"/>
              <a:gd name="connsiteY75" fmla="*/ 225188 h 539087"/>
              <a:gd name="connsiteX76" fmla="*/ 35150 w 550352"/>
              <a:gd name="connsiteY76" fmla="*/ 214952 h 539087"/>
              <a:gd name="connsiteX77" fmla="*/ 39272 w 550352"/>
              <a:gd name="connsiteY77" fmla="*/ 194481 h 539087"/>
              <a:gd name="connsiteX78" fmla="*/ 14038 w 550352"/>
              <a:gd name="connsiteY78" fmla="*/ 149557 h 539087"/>
              <a:gd name="connsiteX79" fmla="*/ 45314 w 550352"/>
              <a:gd name="connsiteY79" fmla="*/ 143372 h 539087"/>
              <a:gd name="connsiteX80" fmla="*/ 73427 w 550352"/>
              <a:gd name="connsiteY80" fmla="*/ 148846 h 539087"/>
              <a:gd name="connsiteX81" fmla="*/ 135339 w 550352"/>
              <a:gd name="connsiteY81" fmla="*/ 144084 h 539087"/>
              <a:gd name="connsiteX82" fmla="*/ 156772 w 550352"/>
              <a:gd name="connsiteY82" fmla="*/ 129796 h 539087"/>
              <a:gd name="connsiteX83" fmla="*/ 135341 w 550352"/>
              <a:gd name="connsiteY83" fmla="*/ 108365 h 539087"/>
              <a:gd name="connsiteX84" fmla="*/ 205889 w 550352"/>
              <a:gd name="connsiteY84" fmla="*/ 52494 h 539087"/>
              <a:gd name="connsiteX85" fmla="*/ 168678 w 550352"/>
              <a:gd name="connsiteY85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0537 h 539087"/>
              <a:gd name="connsiteX14" fmla="*/ 407372 w 550352"/>
              <a:gd name="connsiteY14" fmla="*/ 51499 h 539087"/>
              <a:gd name="connsiteX15" fmla="*/ 382457 w 550352"/>
              <a:gd name="connsiteY15" fmla="*/ 32059 h 539087"/>
              <a:gd name="connsiteX16" fmla="*/ 404421 w 550352"/>
              <a:gd name="connsiteY16" fmla="*/ 13115 h 539087"/>
              <a:gd name="connsiteX17" fmla="*/ 436017 w 550352"/>
              <a:gd name="connsiteY17" fmla="*/ 0 h 539087"/>
              <a:gd name="connsiteX18" fmla="*/ 443552 w 550352"/>
              <a:gd name="connsiteY18" fmla="*/ 34120 h 539087"/>
              <a:gd name="connsiteX19" fmla="*/ 470847 w 550352"/>
              <a:gd name="connsiteY19" fmla="*/ 34120 h 539087"/>
              <a:gd name="connsiteX20" fmla="*/ 495442 w 550352"/>
              <a:gd name="connsiteY20" fmla="*/ 10236 h 539087"/>
              <a:gd name="connsiteX21" fmla="*/ 504967 w 550352"/>
              <a:gd name="connsiteY21" fmla="*/ 37531 h 539087"/>
              <a:gd name="connsiteX22" fmla="*/ 477671 w 550352"/>
              <a:gd name="connsiteY22" fmla="*/ 58003 h 539087"/>
              <a:gd name="connsiteX23" fmla="*/ 487907 w 550352"/>
              <a:gd name="connsiteY23" fmla="*/ 85299 h 539087"/>
              <a:gd name="connsiteX24" fmla="*/ 502194 w 550352"/>
              <a:gd name="connsiteY24" fmla="*/ 101327 h 539087"/>
              <a:gd name="connsiteX25" fmla="*/ 508379 w 550352"/>
              <a:gd name="connsiteY25" fmla="*/ 122830 h 539087"/>
              <a:gd name="connsiteX26" fmla="*/ 522027 w 550352"/>
              <a:gd name="connsiteY26" fmla="*/ 143302 h 539087"/>
              <a:gd name="connsiteX27" fmla="*/ 522027 w 550352"/>
              <a:gd name="connsiteY27" fmla="*/ 143302 h 539087"/>
              <a:gd name="connsiteX28" fmla="*/ 550352 w 550352"/>
              <a:gd name="connsiteY28" fmla="*/ 183534 h 539087"/>
              <a:gd name="connsiteX29" fmla="*/ 542498 w 550352"/>
              <a:gd name="connsiteY29" fmla="*/ 204717 h 539087"/>
              <a:gd name="connsiteX30" fmla="*/ 525439 w 550352"/>
              <a:gd name="connsiteY30" fmla="*/ 249072 h 539087"/>
              <a:gd name="connsiteX31" fmla="*/ 511791 w 550352"/>
              <a:gd name="connsiteY31" fmla="*/ 266131 h 539087"/>
              <a:gd name="connsiteX32" fmla="*/ 498143 w 550352"/>
              <a:gd name="connsiteY32" fmla="*/ 272955 h 539087"/>
              <a:gd name="connsiteX33" fmla="*/ 484495 w 550352"/>
              <a:gd name="connsiteY33" fmla="*/ 259308 h 539087"/>
              <a:gd name="connsiteX34" fmla="*/ 481402 w 550352"/>
              <a:gd name="connsiteY34" fmla="*/ 245340 h 539087"/>
              <a:gd name="connsiteX35" fmla="*/ 464024 w 550352"/>
              <a:gd name="connsiteY35" fmla="*/ 259308 h 539087"/>
              <a:gd name="connsiteX36" fmla="*/ 464024 w 550352"/>
              <a:gd name="connsiteY36" fmla="*/ 283191 h 539087"/>
              <a:gd name="connsiteX37" fmla="*/ 429904 w 550352"/>
              <a:gd name="connsiteY37" fmla="*/ 286603 h 539087"/>
              <a:gd name="connsiteX38" fmla="*/ 418637 w 550352"/>
              <a:gd name="connsiteY38" fmla="*/ 310487 h 539087"/>
              <a:gd name="connsiteX39" fmla="*/ 436729 w 550352"/>
              <a:gd name="connsiteY39" fmla="*/ 321753 h 539087"/>
              <a:gd name="connsiteX40" fmla="*/ 440140 w 550352"/>
              <a:gd name="connsiteY40" fmla="*/ 354842 h 539087"/>
              <a:gd name="connsiteX41" fmla="*/ 395785 w 550352"/>
              <a:gd name="connsiteY41" fmla="*/ 351430 h 539087"/>
              <a:gd name="connsiteX42" fmla="*/ 395785 w 550352"/>
              <a:gd name="connsiteY42" fmla="*/ 378725 h 539087"/>
              <a:gd name="connsiteX43" fmla="*/ 386900 w 550352"/>
              <a:gd name="connsiteY43" fmla="*/ 399197 h 539087"/>
              <a:gd name="connsiteX44" fmla="*/ 351430 w 550352"/>
              <a:gd name="connsiteY44" fmla="*/ 406021 h 539087"/>
              <a:gd name="connsiteX45" fmla="*/ 344606 w 550352"/>
              <a:gd name="connsiteY45" fmla="*/ 433317 h 539087"/>
              <a:gd name="connsiteX46" fmla="*/ 341194 w 550352"/>
              <a:gd name="connsiteY46" fmla="*/ 450376 h 539087"/>
              <a:gd name="connsiteX47" fmla="*/ 310486 w 550352"/>
              <a:gd name="connsiteY47" fmla="*/ 433317 h 539087"/>
              <a:gd name="connsiteX48" fmla="*/ 324774 w 550352"/>
              <a:gd name="connsiteY48" fmla="*/ 419988 h 539087"/>
              <a:gd name="connsiteX49" fmla="*/ 286603 w 550352"/>
              <a:gd name="connsiteY49" fmla="*/ 385549 h 539087"/>
              <a:gd name="connsiteX50" fmla="*/ 283191 w 550352"/>
              <a:gd name="connsiteY50" fmla="*/ 406021 h 539087"/>
              <a:gd name="connsiteX51" fmla="*/ 259307 w 550352"/>
              <a:gd name="connsiteY51" fmla="*/ 426493 h 539087"/>
              <a:gd name="connsiteX52" fmla="*/ 238836 w 550352"/>
              <a:gd name="connsiteY52" fmla="*/ 433317 h 539087"/>
              <a:gd name="connsiteX53" fmla="*/ 221776 w 550352"/>
              <a:gd name="connsiteY53" fmla="*/ 440140 h 539087"/>
              <a:gd name="connsiteX54" fmla="*/ 202654 w 550352"/>
              <a:gd name="connsiteY54" fmla="*/ 455139 h 539087"/>
              <a:gd name="connsiteX55" fmla="*/ 184244 w 550352"/>
              <a:gd name="connsiteY55" fmla="*/ 464024 h 539087"/>
              <a:gd name="connsiteX56" fmla="*/ 170597 w 550352"/>
              <a:gd name="connsiteY56" fmla="*/ 464024 h 539087"/>
              <a:gd name="connsiteX57" fmla="*/ 139889 w 550352"/>
              <a:gd name="connsiteY57" fmla="*/ 467436 h 539087"/>
              <a:gd name="connsiteX58" fmla="*/ 139889 w 550352"/>
              <a:gd name="connsiteY58" fmla="*/ 487908 h 539087"/>
              <a:gd name="connsiteX59" fmla="*/ 139889 w 550352"/>
              <a:gd name="connsiteY59" fmla="*/ 501555 h 539087"/>
              <a:gd name="connsiteX60" fmla="*/ 116006 w 550352"/>
              <a:gd name="connsiteY60" fmla="*/ 491320 h 539087"/>
              <a:gd name="connsiteX61" fmla="*/ 122830 w 550352"/>
              <a:gd name="connsiteY61" fmla="*/ 539087 h 539087"/>
              <a:gd name="connsiteX62" fmla="*/ 94504 w 550352"/>
              <a:gd name="connsiteY62" fmla="*/ 511472 h 539087"/>
              <a:gd name="connsiteX63" fmla="*/ 58003 w 550352"/>
              <a:gd name="connsiteY63" fmla="*/ 528851 h 539087"/>
              <a:gd name="connsiteX64" fmla="*/ 60065 w 550352"/>
              <a:gd name="connsiteY64" fmla="*/ 509410 h 539087"/>
              <a:gd name="connsiteX65" fmla="*/ 61415 w 550352"/>
              <a:gd name="connsiteY65" fmla="*/ 481084 h 539087"/>
              <a:gd name="connsiteX66" fmla="*/ 32840 w 550352"/>
              <a:gd name="connsiteY66" fmla="*/ 476322 h 539087"/>
              <a:gd name="connsiteX67" fmla="*/ 50858 w 550352"/>
              <a:gd name="connsiteY67" fmla="*/ 449665 h 539087"/>
              <a:gd name="connsiteX68" fmla="*/ 0 w 550352"/>
              <a:gd name="connsiteY68" fmla="*/ 409433 h 539087"/>
              <a:gd name="connsiteX69" fmla="*/ 29676 w 550352"/>
              <a:gd name="connsiteY69" fmla="*/ 384199 h 539087"/>
              <a:gd name="connsiteX70" fmla="*/ 0 w 550352"/>
              <a:gd name="connsiteY70" fmla="*/ 355481 h 539087"/>
              <a:gd name="connsiteX71" fmla="*/ 37211 w 550352"/>
              <a:gd name="connsiteY71" fmla="*/ 325484 h 539087"/>
              <a:gd name="connsiteX72" fmla="*/ 34438 w 550352"/>
              <a:gd name="connsiteY72" fmla="*/ 298189 h 539087"/>
              <a:gd name="connsiteX73" fmla="*/ 44355 w 550352"/>
              <a:gd name="connsiteY73" fmla="*/ 269543 h 539087"/>
              <a:gd name="connsiteX74" fmla="*/ 50859 w 550352"/>
              <a:gd name="connsiteY74" fmla="*/ 260339 h 539087"/>
              <a:gd name="connsiteX75" fmla="*/ 54591 w 550352"/>
              <a:gd name="connsiteY75" fmla="*/ 225188 h 539087"/>
              <a:gd name="connsiteX76" fmla="*/ 35150 w 550352"/>
              <a:gd name="connsiteY76" fmla="*/ 214952 h 539087"/>
              <a:gd name="connsiteX77" fmla="*/ 39272 w 550352"/>
              <a:gd name="connsiteY77" fmla="*/ 194481 h 539087"/>
              <a:gd name="connsiteX78" fmla="*/ 14038 w 550352"/>
              <a:gd name="connsiteY78" fmla="*/ 149557 h 539087"/>
              <a:gd name="connsiteX79" fmla="*/ 45314 w 550352"/>
              <a:gd name="connsiteY79" fmla="*/ 143372 h 539087"/>
              <a:gd name="connsiteX80" fmla="*/ 73427 w 550352"/>
              <a:gd name="connsiteY80" fmla="*/ 148846 h 539087"/>
              <a:gd name="connsiteX81" fmla="*/ 135339 w 550352"/>
              <a:gd name="connsiteY81" fmla="*/ 144084 h 539087"/>
              <a:gd name="connsiteX82" fmla="*/ 156772 w 550352"/>
              <a:gd name="connsiteY82" fmla="*/ 129796 h 539087"/>
              <a:gd name="connsiteX83" fmla="*/ 135341 w 550352"/>
              <a:gd name="connsiteY83" fmla="*/ 108365 h 539087"/>
              <a:gd name="connsiteX84" fmla="*/ 205889 w 550352"/>
              <a:gd name="connsiteY84" fmla="*/ 52494 h 539087"/>
              <a:gd name="connsiteX85" fmla="*/ 168678 w 550352"/>
              <a:gd name="connsiteY85" fmla="*/ 86933 h 539087"/>
              <a:gd name="connsiteX0" fmla="*/ 195830 w 555114"/>
              <a:gd name="connsiteY0" fmla="*/ 54591 h 539087"/>
              <a:gd name="connsiteX1" fmla="*/ 270893 w 555114"/>
              <a:gd name="connsiteY1" fmla="*/ 34120 h 539087"/>
              <a:gd name="connsiteX2" fmla="*/ 270893 w 555114"/>
              <a:gd name="connsiteY2" fmla="*/ 17060 h 539087"/>
              <a:gd name="connsiteX3" fmla="*/ 291365 w 555114"/>
              <a:gd name="connsiteY3" fmla="*/ 13648 h 539087"/>
              <a:gd name="connsiteX4" fmla="*/ 291365 w 555114"/>
              <a:gd name="connsiteY4" fmla="*/ 27296 h 539087"/>
              <a:gd name="connsiteX5" fmla="*/ 332308 w 555114"/>
              <a:gd name="connsiteY5" fmla="*/ 37531 h 539087"/>
              <a:gd name="connsiteX6" fmla="*/ 328896 w 555114"/>
              <a:gd name="connsiteY6" fmla="*/ 71651 h 539087"/>
              <a:gd name="connsiteX7" fmla="*/ 325484 w 555114"/>
              <a:gd name="connsiteY7" fmla="*/ 92122 h 539087"/>
              <a:gd name="connsiteX8" fmla="*/ 345956 w 555114"/>
              <a:gd name="connsiteY8" fmla="*/ 95534 h 539087"/>
              <a:gd name="connsiteX9" fmla="*/ 318660 w 555114"/>
              <a:gd name="connsiteY9" fmla="*/ 112594 h 539087"/>
              <a:gd name="connsiteX10" fmla="*/ 328896 w 555114"/>
              <a:gd name="connsiteY10" fmla="*/ 122830 h 539087"/>
              <a:gd name="connsiteX11" fmla="*/ 390311 w 555114"/>
              <a:gd name="connsiteY11" fmla="*/ 95534 h 539087"/>
              <a:gd name="connsiteX12" fmla="*/ 427842 w 555114"/>
              <a:gd name="connsiteY12" fmla="*/ 95534 h 539087"/>
              <a:gd name="connsiteX13" fmla="*/ 407371 w 555114"/>
              <a:gd name="connsiteY13" fmla="*/ 80537 h 539087"/>
              <a:gd name="connsiteX14" fmla="*/ 412134 w 555114"/>
              <a:gd name="connsiteY14" fmla="*/ 51499 h 539087"/>
              <a:gd name="connsiteX15" fmla="*/ 387219 w 555114"/>
              <a:gd name="connsiteY15" fmla="*/ 32059 h 539087"/>
              <a:gd name="connsiteX16" fmla="*/ 409183 w 555114"/>
              <a:gd name="connsiteY16" fmla="*/ 13115 h 539087"/>
              <a:gd name="connsiteX17" fmla="*/ 440779 w 555114"/>
              <a:gd name="connsiteY17" fmla="*/ 0 h 539087"/>
              <a:gd name="connsiteX18" fmla="*/ 448314 w 555114"/>
              <a:gd name="connsiteY18" fmla="*/ 34120 h 539087"/>
              <a:gd name="connsiteX19" fmla="*/ 475609 w 555114"/>
              <a:gd name="connsiteY19" fmla="*/ 34120 h 539087"/>
              <a:gd name="connsiteX20" fmla="*/ 500204 w 555114"/>
              <a:gd name="connsiteY20" fmla="*/ 10236 h 539087"/>
              <a:gd name="connsiteX21" fmla="*/ 509729 w 555114"/>
              <a:gd name="connsiteY21" fmla="*/ 37531 h 539087"/>
              <a:gd name="connsiteX22" fmla="*/ 482433 w 555114"/>
              <a:gd name="connsiteY22" fmla="*/ 58003 h 539087"/>
              <a:gd name="connsiteX23" fmla="*/ 492669 w 555114"/>
              <a:gd name="connsiteY23" fmla="*/ 85299 h 539087"/>
              <a:gd name="connsiteX24" fmla="*/ 506956 w 555114"/>
              <a:gd name="connsiteY24" fmla="*/ 101327 h 539087"/>
              <a:gd name="connsiteX25" fmla="*/ 513141 w 555114"/>
              <a:gd name="connsiteY25" fmla="*/ 122830 h 539087"/>
              <a:gd name="connsiteX26" fmla="*/ 526789 w 555114"/>
              <a:gd name="connsiteY26" fmla="*/ 143302 h 539087"/>
              <a:gd name="connsiteX27" fmla="*/ 526789 w 555114"/>
              <a:gd name="connsiteY27" fmla="*/ 143302 h 539087"/>
              <a:gd name="connsiteX28" fmla="*/ 555114 w 555114"/>
              <a:gd name="connsiteY28" fmla="*/ 183534 h 539087"/>
              <a:gd name="connsiteX29" fmla="*/ 547260 w 555114"/>
              <a:gd name="connsiteY29" fmla="*/ 204717 h 539087"/>
              <a:gd name="connsiteX30" fmla="*/ 530201 w 555114"/>
              <a:gd name="connsiteY30" fmla="*/ 249072 h 539087"/>
              <a:gd name="connsiteX31" fmla="*/ 516553 w 555114"/>
              <a:gd name="connsiteY31" fmla="*/ 266131 h 539087"/>
              <a:gd name="connsiteX32" fmla="*/ 502905 w 555114"/>
              <a:gd name="connsiteY32" fmla="*/ 272955 h 539087"/>
              <a:gd name="connsiteX33" fmla="*/ 489257 w 555114"/>
              <a:gd name="connsiteY33" fmla="*/ 259308 h 539087"/>
              <a:gd name="connsiteX34" fmla="*/ 486164 w 555114"/>
              <a:gd name="connsiteY34" fmla="*/ 245340 h 539087"/>
              <a:gd name="connsiteX35" fmla="*/ 468786 w 555114"/>
              <a:gd name="connsiteY35" fmla="*/ 259308 h 539087"/>
              <a:gd name="connsiteX36" fmla="*/ 468786 w 555114"/>
              <a:gd name="connsiteY36" fmla="*/ 283191 h 539087"/>
              <a:gd name="connsiteX37" fmla="*/ 434666 w 555114"/>
              <a:gd name="connsiteY37" fmla="*/ 286603 h 539087"/>
              <a:gd name="connsiteX38" fmla="*/ 423399 w 555114"/>
              <a:gd name="connsiteY38" fmla="*/ 310487 h 539087"/>
              <a:gd name="connsiteX39" fmla="*/ 441491 w 555114"/>
              <a:gd name="connsiteY39" fmla="*/ 321753 h 539087"/>
              <a:gd name="connsiteX40" fmla="*/ 444902 w 555114"/>
              <a:gd name="connsiteY40" fmla="*/ 354842 h 539087"/>
              <a:gd name="connsiteX41" fmla="*/ 400547 w 555114"/>
              <a:gd name="connsiteY41" fmla="*/ 351430 h 539087"/>
              <a:gd name="connsiteX42" fmla="*/ 400547 w 555114"/>
              <a:gd name="connsiteY42" fmla="*/ 378725 h 539087"/>
              <a:gd name="connsiteX43" fmla="*/ 391662 w 555114"/>
              <a:gd name="connsiteY43" fmla="*/ 399197 h 539087"/>
              <a:gd name="connsiteX44" fmla="*/ 356192 w 555114"/>
              <a:gd name="connsiteY44" fmla="*/ 406021 h 539087"/>
              <a:gd name="connsiteX45" fmla="*/ 349368 w 555114"/>
              <a:gd name="connsiteY45" fmla="*/ 433317 h 539087"/>
              <a:gd name="connsiteX46" fmla="*/ 345956 w 555114"/>
              <a:gd name="connsiteY46" fmla="*/ 450376 h 539087"/>
              <a:gd name="connsiteX47" fmla="*/ 315248 w 555114"/>
              <a:gd name="connsiteY47" fmla="*/ 433317 h 539087"/>
              <a:gd name="connsiteX48" fmla="*/ 329536 w 555114"/>
              <a:gd name="connsiteY48" fmla="*/ 419988 h 539087"/>
              <a:gd name="connsiteX49" fmla="*/ 291365 w 555114"/>
              <a:gd name="connsiteY49" fmla="*/ 385549 h 539087"/>
              <a:gd name="connsiteX50" fmla="*/ 287953 w 555114"/>
              <a:gd name="connsiteY50" fmla="*/ 406021 h 539087"/>
              <a:gd name="connsiteX51" fmla="*/ 264069 w 555114"/>
              <a:gd name="connsiteY51" fmla="*/ 426493 h 539087"/>
              <a:gd name="connsiteX52" fmla="*/ 243598 w 555114"/>
              <a:gd name="connsiteY52" fmla="*/ 433317 h 539087"/>
              <a:gd name="connsiteX53" fmla="*/ 226538 w 555114"/>
              <a:gd name="connsiteY53" fmla="*/ 440140 h 539087"/>
              <a:gd name="connsiteX54" fmla="*/ 207416 w 555114"/>
              <a:gd name="connsiteY54" fmla="*/ 455139 h 539087"/>
              <a:gd name="connsiteX55" fmla="*/ 189006 w 555114"/>
              <a:gd name="connsiteY55" fmla="*/ 464024 h 539087"/>
              <a:gd name="connsiteX56" fmla="*/ 175359 w 555114"/>
              <a:gd name="connsiteY56" fmla="*/ 464024 h 539087"/>
              <a:gd name="connsiteX57" fmla="*/ 144651 w 555114"/>
              <a:gd name="connsiteY57" fmla="*/ 467436 h 539087"/>
              <a:gd name="connsiteX58" fmla="*/ 144651 w 555114"/>
              <a:gd name="connsiteY58" fmla="*/ 487908 h 539087"/>
              <a:gd name="connsiteX59" fmla="*/ 144651 w 555114"/>
              <a:gd name="connsiteY59" fmla="*/ 501555 h 539087"/>
              <a:gd name="connsiteX60" fmla="*/ 120768 w 555114"/>
              <a:gd name="connsiteY60" fmla="*/ 491320 h 539087"/>
              <a:gd name="connsiteX61" fmla="*/ 127592 w 555114"/>
              <a:gd name="connsiteY61" fmla="*/ 539087 h 539087"/>
              <a:gd name="connsiteX62" fmla="*/ 99266 w 555114"/>
              <a:gd name="connsiteY62" fmla="*/ 511472 h 539087"/>
              <a:gd name="connsiteX63" fmla="*/ 62765 w 555114"/>
              <a:gd name="connsiteY63" fmla="*/ 528851 h 539087"/>
              <a:gd name="connsiteX64" fmla="*/ 64827 w 555114"/>
              <a:gd name="connsiteY64" fmla="*/ 509410 h 539087"/>
              <a:gd name="connsiteX65" fmla="*/ 66177 w 555114"/>
              <a:gd name="connsiteY65" fmla="*/ 481084 h 539087"/>
              <a:gd name="connsiteX66" fmla="*/ 37602 w 555114"/>
              <a:gd name="connsiteY66" fmla="*/ 476322 h 539087"/>
              <a:gd name="connsiteX67" fmla="*/ 55620 w 555114"/>
              <a:gd name="connsiteY67" fmla="*/ 449665 h 539087"/>
              <a:gd name="connsiteX68" fmla="*/ 4762 w 555114"/>
              <a:gd name="connsiteY68" fmla="*/ 409433 h 539087"/>
              <a:gd name="connsiteX69" fmla="*/ 34438 w 555114"/>
              <a:gd name="connsiteY69" fmla="*/ 384199 h 539087"/>
              <a:gd name="connsiteX70" fmla="*/ 0 w 555114"/>
              <a:gd name="connsiteY70" fmla="*/ 353100 h 539087"/>
              <a:gd name="connsiteX71" fmla="*/ 41973 w 555114"/>
              <a:gd name="connsiteY71" fmla="*/ 325484 h 539087"/>
              <a:gd name="connsiteX72" fmla="*/ 39200 w 555114"/>
              <a:gd name="connsiteY72" fmla="*/ 298189 h 539087"/>
              <a:gd name="connsiteX73" fmla="*/ 49117 w 555114"/>
              <a:gd name="connsiteY73" fmla="*/ 269543 h 539087"/>
              <a:gd name="connsiteX74" fmla="*/ 55621 w 555114"/>
              <a:gd name="connsiteY74" fmla="*/ 260339 h 539087"/>
              <a:gd name="connsiteX75" fmla="*/ 59353 w 555114"/>
              <a:gd name="connsiteY75" fmla="*/ 225188 h 539087"/>
              <a:gd name="connsiteX76" fmla="*/ 39912 w 555114"/>
              <a:gd name="connsiteY76" fmla="*/ 214952 h 539087"/>
              <a:gd name="connsiteX77" fmla="*/ 44034 w 555114"/>
              <a:gd name="connsiteY77" fmla="*/ 194481 h 539087"/>
              <a:gd name="connsiteX78" fmla="*/ 18800 w 555114"/>
              <a:gd name="connsiteY78" fmla="*/ 149557 h 539087"/>
              <a:gd name="connsiteX79" fmla="*/ 50076 w 555114"/>
              <a:gd name="connsiteY79" fmla="*/ 143372 h 539087"/>
              <a:gd name="connsiteX80" fmla="*/ 78189 w 555114"/>
              <a:gd name="connsiteY80" fmla="*/ 148846 h 539087"/>
              <a:gd name="connsiteX81" fmla="*/ 140101 w 555114"/>
              <a:gd name="connsiteY81" fmla="*/ 144084 h 539087"/>
              <a:gd name="connsiteX82" fmla="*/ 161534 w 555114"/>
              <a:gd name="connsiteY82" fmla="*/ 129796 h 539087"/>
              <a:gd name="connsiteX83" fmla="*/ 140103 w 555114"/>
              <a:gd name="connsiteY83" fmla="*/ 108365 h 539087"/>
              <a:gd name="connsiteX84" fmla="*/ 210651 w 555114"/>
              <a:gd name="connsiteY84" fmla="*/ 52494 h 539087"/>
              <a:gd name="connsiteX85" fmla="*/ 173440 w 555114"/>
              <a:gd name="connsiteY85" fmla="*/ 86933 h 539087"/>
              <a:gd name="connsiteX0" fmla="*/ 195830 w 555114"/>
              <a:gd name="connsiteY0" fmla="*/ 54591 h 539087"/>
              <a:gd name="connsiteX1" fmla="*/ 270893 w 555114"/>
              <a:gd name="connsiteY1" fmla="*/ 34120 h 539087"/>
              <a:gd name="connsiteX2" fmla="*/ 270893 w 555114"/>
              <a:gd name="connsiteY2" fmla="*/ 17060 h 539087"/>
              <a:gd name="connsiteX3" fmla="*/ 291365 w 555114"/>
              <a:gd name="connsiteY3" fmla="*/ 13648 h 539087"/>
              <a:gd name="connsiteX4" fmla="*/ 291365 w 555114"/>
              <a:gd name="connsiteY4" fmla="*/ 27296 h 539087"/>
              <a:gd name="connsiteX5" fmla="*/ 332308 w 555114"/>
              <a:gd name="connsiteY5" fmla="*/ 37531 h 539087"/>
              <a:gd name="connsiteX6" fmla="*/ 328896 w 555114"/>
              <a:gd name="connsiteY6" fmla="*/ 71651 h 539087"/>
              <a:gd name="connsiteX7" fmla="*/ 325484 w 555114"/>
              <a:gd name="connsiteY7" fmla="*/ 92122 h 539087"/>
              <a:gd name="connsiteX8" fmla="*/ 345956 w 555114"/>
              <a:gd name="connsiteY8" fmla="*/ 95534 h 539087"/>
              <a:gd name="connsiteX9" fmla="*/ 359177 w 555114"/>
              <a:gd name="connsiteY9" fmla="*/ 108365 h 539087"/>
              <a:gd name="connsiteX10" fmla="*/ 318660 w 555114"/>
              <a:gd name="connsiteY10" fmla="*/ 112594 h 539087"/>
              <a:gd name="connsiteX11" fmla="*/ 328896 w 555114"/>
              <a:gd name="connsiteY11" fmla="*/ 122830 h 539087"/>
              <a:gd name="connsiteX12" fmla="*/ 390311 w 555114"/>
              <a:gd name="connsiteY12" fmla="*/ 95534 h 539087"/>
              <a:gd name="connsiteX13" fmla="*/ 427842 w 555114"/>
              <a:gd name="connsiteY13" fmla="*/ 95534 h 539087"/>
              <a:gd name="connsiteX14" fmla="*/ 407371 w 555114"/>
              <a:gd name="connsiteY14" fmla="*/ 80537 h 539087"/>
              <a:gd name="connsiteX15" fmla="*/ 412134 w 555114"/>
              <a:gd name="connsiteY15" fmla="*/ 51499 h 539087"/>
              <a:gd name="connsiteX16" fmla="*/ 387219 w 555114"/>
              <a:gd name="connsiteY16" fmla="*/ 32059 h 539087"/>
              <a:gd name="connsiteX17" fmla="*/ 409183 w 555114"/>
              <a:gd name="connsiteY17" fmla="*/ 13115 h 539087"/>
              <a:gd name="connsiteX18" fmla="*/ 440779 w 555114"/>
              <a:gd name="connsiteY18" fmla="*/ 0 h 539087"/>
              <a:gd name="connsiteX19" fmla="*/ 448314 w 555114"/>
              <a:gd name="connsiteY19" fmla="*/ 34120 h 539087"/>
              <a:gd name="connsiteX20" fmla="*/ 475609 w 555114"/>
              <a:gd name="connsiteY20" fmla="*/ 34120 h 539087"/>
              <a:gd name="connsiteX21" fmla="*/ 500204 w 555114"/>
              <a:gd name="connsiteY21" fmla="*/ 10236 h 539087"/>
              <a:gd name="connsiteX22" fmla="*/ 509729 w 555114"/>
              <a:gd name="connsiteY22" fmla="*/ 37531 h 539087"/>
              <a:gd name="connsiteX23" fmla="*/ 482433 w 555114"/>
              <a:gd name="connsiteY23" fmla="*/ 58003 h 539087"/>
              <a:gd name="connsiteX24" fmla="*/ 492669 w 555114"/>
              <a:gd name="connsiteY24" fmla="*/ 85299 h 539087"/>
              <a:gd name="connsiteX25" fmla="*/ 506956 w 555114"/>
              <a:gd name="connsiteY25" fmla="*/ 101327 h 539087"/>
              <a:gd name="connsiteX26" fmla="*/ 513141 w 555114"/>
              <a:gd name="connsiteY26" fmla="*/ 122830 h 539087"/>
              <a:gd name="connsiteX27" fmla="*/ 526789 w 555114"/>
              <a:gd name="connsiteY27" fmla="*/ 143302 h 539087"/>
              <a:gd name="connsiteX28" fmla="*/ 526789 w 555114"/>
              <a:gd name="connsiteY28" fmla="*/ 143302 h 539087"/>
              <a:gd name="connsiteX29" fmla="*/ 555114 w 555114"/>
              <a:gd name="connsiteY29" fmla="*/ 183534 h 539087"/>
              <a:gd name="connsiteX30" fmla="*/ 547260 w 555114"/>
              <a:gd name="connsiteY30" fmla="*/ 204717 h 539087"/>
              <a:gd name="connsiteX31" fmla="*/ 530201 w 555114"/>
              <a:gd name="connsiteY31" fmla="*/ 249072 h 539087"/>
              <a:gd name="connsiteX32" fmla="*/ 516553 w 555114"/>
              <a:gd name="connsiteY32" fmla="*/ 266131 h 539087"/>
              <a:gd name="connsiteX33" fmla="*/ 502905 w 555114"/>
              <a:gd name="connsiteY33" fmla="*/ 272955 h 539087"/>
              <a:gd name="connsiteX34" fmla="*/ 489257 w 555114"/>
              <a:gd name="connsiteY34" fmla="*/ 259308 h 539087"/>
              <a:gd name="connsiteX35" fmla="*/ 486164 w 555114"/>
              <a:gd name="connsiteY35" fmla="*/ 245340 h 539087"/>
              <a:gd name="connsiteX36" fmla="*/ 468786 w 555114"/>
              <a:gd name="connsiteY36" fmla="*/ 259308 h 539087"/>
              <a:gd name="connsiteX37" fmla="*/ 468786 w 555114"/>
              <a:gd name="connsiteY37" fmla="*/ 283191 h 539087"/>
              <a:gd name="connsiteX38" fmla="*/ 434666 w 555114"/>
              <a:gd name="connsiteY38" fmla="*/ 286603 h 539087"/>
              <a:gd name="connsiteX39" fmla="*/ 423399 w 555114"/>
              <a:gd name="connsiteY39" fmla="*/ 310487 h 539087"/>
              <a:gd name="connsiteX40" fmla="*/ 441491 w 555114"/>
              <a:gd name="connsiteY40" fmla="*/ 321753 h 539087"/>
              <a:gd name="connsiteX41" fmla="*/ 444902 w 555114"/>
              <a:gd name="connsiteY41" fmla="*/ 354842 h 539087"/>
              <a:gd name="connsiteX42" fmla="*/ 400547 w 555114"/>
              <a:gd name="connsiteY42" fmla="*/ 351430 h 539087"/>
              <a:gd name="connsiteX43" fmla="*/ 400547 w 555114"/>
              <a:gd name="connsiteY43" fmla="*/ 378725 h 539087"/>
              <a:gd name="connsiteX44" fmla="*/ 391662 w 555114"/>
              <a:gd name="connsiteY44" fmla="*/ 399197 h 539087"/>
              <a:gd name="connsiteX45" fmla="*/ 356192 w 555114"/>
              <a:gd name="connsiteY45" fmla="*/ 406021 h 539087"/>
              <a:gd name="connsiteX46" fmla="*/ 349368 w 555114"/>
              <a:gd name="connsiteY46" fmla="*/ 433317 h 539087"/>
              <a:gd name="connsiteX47" fmla="*/ 345956 w 555114"/>
              <a:gd name="connsiteY47" fmla="*/ 450376 h 539087"/>
              <a:gd name="connsiteX48" fmla="*/ 315248 w 555114"/>
              <a:gd name="connsiteY48" fmla="*/ 433317 h 539087"/>
              <a:gd name="connsiteX49" fmla="*/ 329536 w 555114"/>
              <a:gd name="connsiteY49" fmla="*/ 419988 h 539087"/>
              <a:gd name="connsiteX50" fmla="*/ 291365 w 555114"/>
              <a:gd name="connsiteY50" fmla="*/ 385549 h 539087"/>
              <a:gd name="connsiteX51" fmla="*/ 287953 w 555114"/>
              <a:gd name="connsiteY51" fmla="*/ 406021 h 539087"/>
              <a:gd name="connsiteX52" fmla="*/ 264069 w 555114"/>
              <a:gd name="connsiteY52" fmla="*/ 426493 h 539087"/>
              <a:gd name="connsiteX53" fmla="*/ 243598 w 555114"/>
              <a:gd name="connsiteY53" fmla="*/ 433317 h 539087"/>
              <a:gd name="connsiteX54" fmla="*/ 226538 w 555114"/>
              <a:gd name="connsiteY54" fmla="*/ 440140 h 539087"/>
              <a:gd name="connsiteX55" fmla="*/ 207416 w 555114"/>
              <a:gd name="connsiteY55" fmla="*/ 455139 h 539087"/>
              <a:gd name="connsiteX56" fmla="*/ 189006 w 555114"/>
              <a:gd name="connsiteY56" fmla="*/ 464024 h 539087"/>
              <a:gd name="connsiteX57" fmla="*/ 175359 w 555114"/>
              <a:gd name="connsiteY57" fmla="*/ 464024 h 539087"/>
              <a:gd name="connsiteX58" fmla="*/ 144651 w 555114"/>
              <a:gd name="connsiteY58" fmla="*/ 467436 h 539087"/>
              <a:gd name="connsiteX59" fmla="*/ 144651 w 555114"/>
              <a:gd name="connsiteY59" fmla="*/ 487908 h 539087"/>
              <a:gd name="connsiteX60" fmla="*/ 144651 w 555114"/>
              <a:gd name="connsiteY60" fmla="*/ 501555 h 539087"/>
              <a:gd name="connsiteX61" fmla="*/ 120768 w 555114"/>
              <a:gd name="connsiteY61" fmla="*/ 491320 h 539087"/>
              <a:gd name="connsiteX62" fmla="*/ 127592 w 555114"/>
              <a:gd name="connsiteY62" fmla="*/ 539087 h 539087"/>
              <a:gd name="connsiteX63" fmla="*/ 99266 w 555114"/>
              <a:gd name="connsiteY63" fmla="*/ 511472 h 539087"/>
              <a:gd name="connsiteX64" fmla="*/ 62765 w 555114"/>
              <a:gd name="connsiteY64" fmla="*/ 528851 h 539087"/>
              <a:gd name="connsiteX65" fmla="*/ 64827 w 555114"/>
              <a:gd name="connsiteY65" fmla="*/ 509410 h 539087"/>
              <a:gd name="connsiteX66" fmla="*/ 66177 w 555114"/>
              <a:gd name="connsiteY66" fmla="*/ 481084 h 539087"/>
              <a:gd name="connsiteX67" fmla="*/ 37602 w 555114"/>
              <a:gd name="connsiteY67" fmla="*/ 476322 h 539087"/>
              <a:gd name="connsiteX68" fmla="*/ 55620 w 555114"/>
              <a:gd name="connsiteY68" fmla="*/ 449665 h 539087"/>
              <a:gd name="connsiteX69" fmla="*/ 4762 w 555114"/>
              <a:gd name="connsiteY69" fmla="*/ 409433 h 539087"/>
              <a:gd name="connsiteX70" fmla="*/ 34438 w 555114"/>
              <a:gd name="connsiteY70" fmla="*/ 384199 h 539087"/>
              <a:gd name="connsiteX71" fmla="*/ 0 w 555114"/>
              <a:gd name="connsiteY71" fmla="*/ 353100 h 539087"/>
              <a:gd name="connsiteX72" fmla="*/ 41973 w 555114"/>
              <a:gd name="connsiteY72" fmla="*/ 325484 h 539087"/>
              <a:gd name="connsiteX73" fmla="*/ 39200 w 555114"/>
              <a:gd name="connsiteY73" fmla="*/ 298189 h 539087"/>
              <a:gd name="connsiteX74" fmla="*/ 49117 w 555114"/>
              <a:gd name="connsiteY74" fmla="*/ 269543 h 539087"/>
              <a:gd name="connsiteX75" fmla="*/ 55621 w 555114"/>
              <a:gd name="connsiteY75" fmla="*/ 260339 h 539087"/>
              <a:gd name="connsiteX76" fmla="*/ 59353 w 555114"/>
              <a:gd name="connsiteY76" fmla="*/ 225188 h 539087"/>
              <a:gd name="connsiteX77" fmla="*/ 39912 w 555114"/>
              <a:gd name="connsiteY77" fmla="*/ 214952 h 539087"/>
              <a:gd name="connsiteX78" fmla="*/ 44034 w 555114"/>
              <a:gd name="connsiteY78" fmla="*/ 194481 h 539087"/>
              <a:gd name="connsiteX79" fmla="*/ 18800 w 555114"/>
              <a:gd name="connsiteY79" fmla="*/ 149557 h 539087"/>
              <a:gd name="connsiteX80" fmla="*/ 50076 w 555114"/>
              <a:gd name="connsiteY80" fmla="*/ 143372 h 539087"/>
              <a:gd name="connsiteX81" fmla="*/ 78189 w 555114"/>
              <a:gd name="connsiteY81" fmla="*/ 148846 h 539087"/>
              <a:gd name="connsiteX82" fmla="*/ 140101 w 555114"/>
              <a:gd name="connsiteY82" fmla="*/ 144084 h 539087"/>
              <a:gd name="connsiteX83" fmla="*/ 161534 w 555114"/>
              <a:gd name="connsiteY83" fmla="*/ 129796 h 539087"/>
              <a:gd name="connsiteX84" fmla="*/ 140103 w 555114"/>
              <a:gd name="connsiteY84" fmla="*/ 108365 h 539087"/>
              <a:gd name="connsiteX85" fmla="*/ 210651 w 555114"/>
              <a:gd name="connsiteY85" fmla="*/ 52494 h 539087"/>
              <a:gd name="connsiteX86" fmla="*/ 173440 w 555114"/>
              <a:gd name="connsiteY86" fmla="*/ 86933 h 539087"/>
              <a:gd name="connsiteX0" fmla="*/ 195830 w 555114"/>
              <a:gd name="connsiteY0" fmla="*/ 54591 h 539087"/>
              <a:gd name="connsiteX1" fmla="*/ 270893 w 555114"/>
              <a:gd name="connsiteY1" fmla="*/ 34120 h 539087"/>
              <a:gd name="connsiteX2" fmla="*/ 270893 w 555114"/>
              <a:gd name="connsiteY2" fmla="*/ 17060 h 539087"/>
              <a:gd name="connsiteX3" fmla="*/ 291365 w 555114"/>
              <a:gd name="connsiteY3" fmla="*/ 13648 h 539087"/>
              <a:gd name="connsiteX4" fmla="*/ 291365 w 555114"/>
              <a:gd name="connsiteY4" fmla="*/ 27296 h 539087"/>
              <a:gd name="connsiteX5" fmla="*/ 332308 w 555114"/>
              <a:gd name="connsiteY5" fmla="*/ 37531 h 539087"/>
              <a:gd name="connsiteX6" fmla="*/ 328896 w 555114"/>
              <a:gd name="connsiteY6" fmla="*/ 71651 h 539087"/>
              <a:gd name="connsiteX7" fmla="*/ 325484 w 555114"/>
              <a:gd name="connsiteY7" fmla="*/ 92122 h 539087"/>
              <a:gd name="connsiteX8" fmla="*/ 345956 w 555114"/>
              <a:gd name="connsiteY8" fmla="*/ 95534 h 539087"/>
              <a:gd name="connsiteX9" fmla="*/ 366321 w 555114"/>
              <a:gd name="connsiteY9" fmla="*/ 115509 h 539087"/>
              <a:gd name="connsiteX10" fmla="*/ 318660 w 555114"/>
              <a:gd name="connsiteY10" fmla="*/ 112594 h 539087"/>
              <a:gd name="connsiteX11" fmla="*/ 328896 w 555114"/>
              <a:gd name="connsiteY11" fmla="*/ 122830 h 539087"/>
              <a:gd name="connsiteX12" fmla="*/ 390311 w 555114"/>
              <a:gd name="connsiteY12" fmla="*/ 95534 h 539087"/>
              <a:gd name="connsiteX13" fmla="*/ 427842 w 555114"/>
              <a:gd name="connsiteY13" fmla="*/ 95534 h 539087"/>
              <a:gd name="connsiteX14" fmla="*/ 407371 w 555114"/>
              <a:gd name="connsiteY14" fmla="*/ 80537 h 539087"/>
              <a:gd name="connsiteX15" fmla="*/ 412134 w 555114"/>
              <a:gd name="connsiteY15" fmla="*/ 51499 h 539087"/>
              <a:gd name="connsiteX16" fmla="*/ 387219 w 555114"/>
              <a:gd name="connsiteY16" fmla="*/ 32059 h 539087"/>
              <a:gd name="connsiteX17" fmla="*/ 409183 w 555114"/>
              <a:gd name="connsiteY17" fmla="*/ 13115 h 539087"/>
              <a:gd name="connsiteX18" fmla="*/ 440779 w 555114"/>
              <a:gd name="connsiteY18" fmla="*/ 0 h 539087"/>
              <a:gd name="connsiteX19" fmla="*/ 448314 w 555114"/>
              <a:gd name="connsiteY19" fmla="*/ 34120 h 539087"/>
              <a:gd name="connsiteX20" fmla="*/ 475609 w 555114"/>
              <a:gd name="connsiteY20" fmla="*/ 34120 h 539087"/>
              <a:gd name="connsiteX21" fmla="*/ 500204 w 555114"/>
              <a:gd name="connsiteY21" fmla="*/ 10236 h 539087"/>
              <a:gd name="connsiteX22" fmla="*/ 509729 w 555114"/>
              <a:gd name="connsiteY22" fmla="*/ 37531 h 539087"/>
              <a:gd name="connsiteX23" fmla="*/ 482433 w 555114"/>
              <a:gd name="connsiteY23" fmla="*/ 58003 h 539087"/>
              <a:gd name="connsiteX24" fmla="*/ 492669 w 555114"/>
              <a:gd name="connsiteY24" fmla="*/ 85299 h 539087"/>
              <a:gd name="connsiteX25" fmla="*/ 506956 w 555114"/>
              <a:gd name="connsiteY25" fmla="*/ 101327 h 539087"/>
              <a:gd name="connsiteX26" fmla="*/ 513141 w 555114"/>
              <a:gd name="connsiteY26" fmla="*/ 122830 h 539087"/>
              <a:gd name="connsiteX27" fmla="*/ 526789 w 555114"/>
              <a:gd name="connsiteY27" fmla="*/ 143302 h 539087"/>
              <a:gd name="connsiteX28" fmla="*/ 526789 w 555114"/>
              <a:gd name="connsiteY28" fmla="*/ 143302 h 539087"/>
              <a:gd name="connsiteX29" fmla="*/ 555114 w 555114"/>
              <a:gd name="connsiteY29" fmla="*/ 183534 h 539087"/>
              <a:gd name="connsiteX30" fmla="*/ 547260 w 555114"/>
              <a:gd name="connsiteY30" fmla="*/ 204717 h 539087"/>
              <a:gd name="connsiteX31" fmla="*/ 530201 w 555114"/>
              <a:gd name="connsiteY31" fmla="*/ 249072 h 539087"/>
              <a:gd name="connsiteX32" fmla="*/ 516553 w 555114"/>
              <a:gd name="connsiteY32" fmla="*/ 266131 h 539087"/>
              <a:gd name="connsiteX33" fmla="*/ 502905 w 555114"/>
              <a:gd name="connsiteY33" fmla="*/ 272955 h 539087"/>
              <a:gd name="connsiteX34" fmla="*/ 489257 w 555114"/>
              <a:gd name="connsiteY34" fmla="*/ 259308 h 539087"/>
              <a:gd name="connsiteX35" fmla="*/ 486164 w 555114"/>
              <a:gd name="connsiteY35" fmla="*/ 245340 h 539087"/>
              <a:gd name="connsiteX36" fmla="*/ 468786 w 555114"/>
              <a:gd name="connsiteY36" fmla="*/ 259308 h 539087"/>
              <a:gd name="connsiteX37" fmla="*/ 468786 w 555114"/>
              <a:gd name="connsiteY37" fmla="*/ 283191 h 539087"/>
              <a:gd name="connsiteX38" fmla="*/ 434666 w 555114"/>
              <a:gd name="connsiteY38" fmla="*/ 286603 h 539087"/>
              <a:gd name="connsiteX39" fmla="*/ 423399 w 555114"/>
              <a:gd name="connsiteY39" fmla="*/ 310487 h 539087"/>
              <a:gd name="connsiteX40" fmla="*/ 441491 w 555114"/>
              <a:gd name="connsiteY40" fmla="*/ 321753 h 539087"/>
              <a:gd name="connsiteX41" fmla="*/ 444902 w 555114"/>
              <a:gd name="connsiteY41" fmla="*/ 354842 h 539087"/>
              <a:gd name="connsiteX42" fmla="*/ 400547 w 555114"/>
              <a:gd name="connsiteY42" fmla="*/ 351430 h 539087"/>
              <a:gd name="connsiteX43" fmla="*/ 400547 w 555114"/>
              <a:gd name="connsiteY43" fmla="*/ 378725 h 539087"/>
              <a:gd name="connsiteX44" fmla="*/ 391662 w 555114"/>
              <a:gd name="connsiteY44" fmla="*/ 399197 h 539087"/>
              <a:gd name="connsiteX45" fmla="*/ 356192 w 555114"/>
              <a:gd name="connsiteY45" fmla="*/ 406021 h 539087"/>
              <a:gd name="connsiteX46" fmla="*/ 349368 w 555114"/>
              <a:gd name="connsiteY46" fmla="*/ 433317 h 539087"/>
              <a:gd name="connsiteX47" fmla="*/ 345956 w 555114"/>
              <a:gd name="connsiteY47" fmla="*/ 450376 h 539087"/>
              <a:gd name="connsiteX48" fmla="*/ 315248 w 555114"/>
              <a:gd name="connsiteY48" fmla="*/ 433317 h 539087"/>
              <a:gd name="connsiteX49" fmla="*/ 329536 w 555114"/>
              <a:gd name="connsiteY49" fmla="*/ 419988 h 539087"/>
              <a:gd name="connsiteX50" fmla="*/ 291365 w 555114"/>
              <a:gd name="connsiteY50" fmla="*/ 385549 h 539087"/>
              <a:gd name="connsiteX51" fmla="*/ 287953 w 555114"/>
              <a:gd name="connsiteY51" fmla="*/ 406021 h 539087"/>
              <a:gd name="connsiteX52" fmla="*/ 264069 w 555114"/>
              <a:gd name="connsiteY52" fmla="*/ 426493 h 539087"/>
              <a:gd name="connsiteX53" fmla="*/ 243598 w 555114"/>
              <a:gd name="connsiteY53" fmla="*/ 433317 h 539087"/>
              <a:gd name="connsiteX54" fmla="*/ 226538 w 555114"/>
              <a:gd name="connsiteY54" fmla="*/ 440140 h 539087"/>
              <a:gd name="connsiteX55" fmla="*/ 207416 w 555114"/>
              <a:gd name="connsiteY55" fmla="*/ 455139 h 539087"/>
              <a:gd name="connsiteX56" fmla="*/ 189006 w 555114"/>
              <a:gd name="connsiteY56" fmla="*/ 464024 h 539087"/>
              <a:gd name="connsiteX57" fmla="*/ 175359 w 555114"/>
              <a:gd name="connsiteY57" fmla="*/ 464024 h 539087"/>
              <a:gd name="connsiteX58" fmla="*/ 144651 w 555114"/>
              <a:gd name="connsiteY58" fmla="*/ 467436 h 539087"/>
              <a:gd name="connsiteX59" fmla="*/ 144651 w 555114"/>
              <a:gd name="connsiteY59" fmla="*/ 487908 h 539087"/>
              <a:gd name="connsiteX60" fmla="*/ 144651 w 555114"/>
              <a:gd name="connsiteY60" fmla="*/ 501555 h 539087"/>
              <a:gd name="connsiteX61" fmla="*/ 120768 w 555114"/>
              <a:gd name="connsiteY61" fmla="*/ 491320 h 539087"/>
              <a:gd name="connsiteX62" fmla="*/ 127592 w 555114"/>
              <a:gd name="connsiteY62" fmla="*/ 539087 h 539087"/>
              <a:gd name="connsiteX63" fmla="*/ 99266 w 555114"/>
              <a:gd name="connsiteY63" fmla="*/ 511472 h 539087"/>
              <a:gd name="connsiteX64" fmla="*/ 62765 w 555114"/>
              <a:gd name="connsiteY64" fmla="*/ 528851 h 539087"/>
              <a:gd name="connsiteX65" fmla="*/ 64827 w 555114"/>
              <a:gd name="connsiteY65" fmla="*/ 509410 h 539087"/>
              <a:gd name="connsiteX66" fmla="*/ 66177 w 555114"/>
              <a:gd name="connsiteY66" fmla="*/ 481084 h 539087"/>
              <a:gd name="connsiteX67" fmla="*/ 37602 w 555114"/>
              <a:gd name="connsiteY67" fmla="*/ 476322 h 539087"/>
              <a:gd name="connsiteX68" fmla="*/ 55620 w 555114"/>
              <a:gd name="connsiteY68" fmla="*/ 449665 h 539087"/>
              <a:gd name="connsiteX69" fmla="*/ 4762 w 555114"/>
              <a:gd name="connsiteY69" fmla="*/ 409433 h 539087"/>
              <a:gd name="connsiteX70" fmla="*/ 34438 w 555114"/>
              <a:gd name="connsiteY70" fmla="*/ 384199 h 539087"/>
              <a:gd name="connsiteX71" fmla="*/ 0 w 555114"/>
              <a:gd name="connsiteY71" fmla="*/ 353100 h 539087"/>
              <a:gd name="connsiteX72" fmla="*/ 41973 w 555114"/>
              <a:gd name="connsiteY72" fmla="*/ 325484 h 539087"/>
              <a:gd name="connsiteX73" fmla="*/ 39200 w 555114"/>
              <a:gd name="connsiteY73" fmla="*/ 298189 h 539087"/>
              <a:gd name="connsiteX74" fmla="*/ 49117 w 555114"/>
              <a:gd name="connsiteY74" fmla="*/ 269543 h 539087"/>
              <a:gd name="connsiteX75" fmla="*/ 55621 w 555114"/>
              <a:gd name="connsiteY75" fmla="*/ 260339 h 539087"/>
              <a:gd name="connsiteX76" fmla="*/ 59353 w 555114"/>
              <a:gd name="connsiteY76" fmla="*/ 225188 h 539087"/>
              <a:gd name="connsiteX77" fmla="*/ 39912 w 555114"/>
              <a:gd name="connsiteY77" fmla="*/ 214952 h 539087"/>
              <a:gd name="connsiteX78" fmla="*/ 44034 w 555114"/>
              <a:gd name="connsiteY78" fmla="*/ 194481 h 539087"/>
              <a:gd name="connsiteX79" fmla="*/ 18800 w 555114"/>
              <a:gd name="connsiteY79" fmla="*/ 149557 h 539087"/>
              <a:gd name="connsiteX80" fmla="*/ 50076 w 555114"/>
              <a:gd name="connsiteY80" fmla="*/ 143372 h 539087"/>
              <a:gd name="connsiteX81" fmla="*/ 78189 w 555114"/>
              <a:gd name="connsiteY81" fmla="*/ 148846 h 539087"/>
              <a:gd name="connsiteX82" fmla="*/ 140101 w 555114"/>
              <a:gd name="connsiteY82" fmla="*/ 144084 h 539087"/>
              <a:gd name="connsiteX83" fmla="*/ 161534 w 555114"/>
              <a:gd name="connsiteY83" fmla="*/ 129796 h 539087"/>
              <a:gd name="connsiteX84" fmla="*/ 140103 w 555114"/>
              <a:gd name="connsiteY84" fmla="*/ 108365 h 539087"/>
              <a:gd name="connsiteX85" fmla="*/ 210651 w 555114"/>
              <a:gd name="connsiteY85" fmla="*/ 52494 h 539087"/>
              <a:gd name="connsiteX86" fmla="*/ 173440 w 555114"/>
              <a:gd name="connsiteY86" fmla="*/ 86933 h 539087"/>
              <a:gd name="connsiteX0" fmla="*/ 195830 w 555114"/>
              <a:gd name="connsiteY0" fmla="*/ 54591 h 539087"/>
              <a:gd name="connsiteX1" fmla="*/ 270893 w 555114"/>
              <a:gd name="connsiteY1" fmla="*/ 34120 h 539087"/>
              <a:gd name="connsiteX2" fmla="*/ 270893 w 555114"/>
              <a:gd name="connsiteY2" fmla="*/ 17060 h 539087"/>
              <a:gd name="connsiteX3" fmla="*/ 291365 w 555114"/>
              <a:gd name="connsiteY3" fmla="*/ 13648 h 539087"/>
              <a:gd name="connsiteX4" fmla="*/ 291365 w 555114"/>
              <a:gd name="connsiteY4" fmla="*/ 27296 h 539087"/>
              <a:gd name="connsiteX5" fmla="*/ 332308 w 555114"/>
              <a:gd name="connsiteY5" fmla="*/ 37531 h 539087"/>
              <a:gd name="connsiteX6" fmla="*/ 328896 w 555114"/>
              <a:gd name="connsiteY6" fmla="*/ 71651 h 539087"/>
              <a:gd name="connsiteX7" fmla="*/ 325484 w 555114"/>
              <a:gd name="connsiteY7" fmla="*/ 92122 h 539087"/>
              <a:gd name="connsiteX8" fmla="*/ 345956 w 555114"/>
              <a:gd name="connsiteY8" fmla="*/ 95534 h 539087"/>
              <a:gd name="connsiteX9" fmla="*/ 366321 w 555114"/>
              <a:gd name="connsiteY9" fmla="*/ 115509 h 539087"/>
              <a:gd name="connsiteX10" fmla="*/ 318660 w 555114"/>
              <a:gd name="connsiteY10" fmla="*/ 112594 h 539087"/>
              <a:gd name="connsiteX11" fmla="*/ 328896 w 555114"/>
              <a:gd name="connsiteY11" fmla="*/ 122830 h 539087"/>
              <a:gd name="connsiteX12" fmla="*/ 387930 w 555114"/>
              <a:gd name="connsiteY12" fmla="*/ 100297 h 539087"/>
              <a:gd name="connsiteX13" fmla="*/ 427842 w 555114"/>
              <a:gd name="connsiteY13" fmla="*/ 95534 h 539087"/>
              <a:gd name="connsiteX14" fmla="*/ 407371 w 555114"/>
              <a:gd name="connsiteY14" fmla="*/ 80537 h 539087"/>
              <a:gd name="connsiteX15" fmla="*/ 412134 w 555114"/>
              <a:gd name="connsiteY15" fmla="*/ 51499 h 539087"/>
              <a:gd name="connsiteX16" fmla="*/ 387219 w 555114"/>
              <a:gd name="connsiteY16" fmla="*/ 32059 h 539087"/>
              <a:gd name="connsiteX17" fmla="*/ 409183 w 555114"/>
              <a:gd name="connsiteY17" fmla="*/ 13115 h 539087"/>
              <a:gd name="connsiteX18" fmla="*/ 440779 w 555114"/>
              <a:gd name="connsiteY18" fmla="*/ 0 h 539087"/>
              <a:gd name="connsiteX19" fmla="*/ 448314 w 555114"/>
              <a:gd name="connsiteY19" fmla="*/ 34120 h 539087"/>
              <a:gd name="connsiteX20" fmla="*/ 475609 w 555114"/>
              <a:gd name="connsiteY20" fmla="*/ 34120 h 539087"/>
              <a:gd name="connsiteX21" fmla="*/ 500204 w 555114"/>
              <a:gd name="connsiteY21" fmla="*/ 10236 h 539087"/>
              <a:gd name="connsiteX22" fmla="*/ 509729 w 555114"/>
              <a:gd name="connsiteY22" fmla="*/ 37531 h 539087"/>
              <a:gd name="connsiteX23" fmla="*/ 482433 w 555114"/>
              <a:gd name="connsiteY23" fmla="*/ 58003 h 539087"/>
              <a:gd name="connsiteX24" fmla="*/ 492669 w 555114"/>
              <a:gd name="connsiteY24" fmla="*/ 85299 h 539087"/>
              <a:gd name="connsiteX25" fmla="*/ 506956 w 555114"/>
              <a:gd name="connsiteY25" fmla="*/ 101327 h 539087"/>
              <a:gd name="connsiteX26" fmla="*/ 513141 w 555114"/>
              <a:gd name="connsiteY26" fmla="*/ 122830 h 539087"/>
              <a:gd name="connsiteX27" fmla="*/ 526789 w 555114"/>
              <a:gd name="connsiteY27" fmla="*/ 143302 h 539087"/>
              <a:gd name="connsiteX28" fmla="*/ 526789 w 555114"/>
              <a:gd name="connsiteY28" fmla="*/ 143302 h 539087"/>
              <a:gd name="connsiteX29" fmla="*/ 555114 w 555114"/>
              <a:gd name="connsiteY29" fmla="*/ 183534 h 539087"/>
              <a:gd name="connsiteX30" fmla="*/ 547260 w 555114"/>
              <a:gd name="connsiteY30" fmla="*/ 204717 h 539087"/>
              <a:gd name="connsiteX31" fmla="*/ 530201 w 555114"/>
              <a:gd name="connsiteY31" fmla="*/ 249072 h 539087"/>
              <a:gd name="connsiteX32" fmla="*/ 516553 w 555114"/>
              <a:gd name="connsiteY32" fmla="*/ 266131 h 539087"/>
              <a:gd name="connsiteX33" fmla="*/ 502905 w 555114"/>
              <a:gd name="connsiteY33" fmla="*/ 272955 h 539087"/>
              <a:gd name="connsiteX34" fmla="*/ 489257 w 555114"/>
              <a:gd name="connsiteY34" fmla="*/ 259308 h 539087"/>
              <a:gd name="connsiteX35" fmla="*/ 486164 w 555114"/>
              <a:gd name="connsiteY35" fmla="*/ 245340 h 539087"/>
              <a:gd name="connsiteX36" fmla="*/ 468786 w 555114"/>
              <a:gd name="connsiteY36" fmla="*/ 259308 h 539087"/>
              <a:gd name="connsiteX37" fmla="*/ 468786 w 555114"/>
              <a:gd name="connsiteY37" fmla="*/ 283191 h 539087"/>
              <a:gd name="connsiteX38" fmla="*/ 434666 w 555114"/>
              <a:gd name="connsiteY38" fmla="*/ 286603 h 539087"/>
              <a:gd name="connsiteX39" fmla="*/ 423399 w 555114"/>
              <a:gd name="connsiteY39" fmla="*/ 310487 h 539087"/>
              <a:gd name="connsiteX40" fmla="*/ 441491 w 555114"/>
              <a:gd name="connsiteY40" fmla="*/ 321753 h 539087"/>
              <a:gd name="connsiteX41" fmla="*/ 444902 w 555114"/>
              <a:gd name="connsiteY41" fmla="*/ 354842 h 539087"/>
              <a:gd name="connsiteX42" fmla="*/ 400547 w 555114"/>
              <a:gd name="connsiteY42" fmla="*/ 351430 h 539087"/>
              <a:gd name="connsiteX43" fmla="*/ 400547 w 555114"/>
              <a:gd name="connsiteY43" fmla="*/ 378725 h 539087"/>
              <a:gd name="connsiteX44" fmla="*/ 391662 w 555114"/>
              <a:gd name="connsiteY44" fmla="*/ 399197 h 539087"/>
              <a:gd name="connsiteX45" fmla="*/ 356192 w 555114"/>
              <a:gd name="connsiteY45" fmla="*/ 406021 h 539087"/>
              <a:gd name="connsiteX46" fmla="*/ 349368 w 555114"/>
              <a:gd name="connsiteY46" fmla="*/ 433317 h 539087"/>
              <a:gd name="connsiteX47" fmla="*/ 345956 w 555114"/>
              <a:gd name="connsiteY47" fmla="*/ 450376 h 539087"/>
              <a:gd name="connsiteX48" fmla="*/ 315248 w 555114"/>
              <a:gd name="connsiteY48" fmla="*/ 433317 h 539087"/>
              <a:gd name="connsiteX49" fmla="*/ 329536 w 555114"/>
              <a:gd name="connsiteY49" fmla="*/ 419988 h 539087"/>
              <a:gd name="connsiteX50" fmla="*/ 291365 w 555114"/>
              <a:gd name="connsiteY50" fmla="*/ 385549 h 539087"/>
              <a:gd name="connsiteX51" fmla="*/ 287953 w 555114"/>
              <a:gd name="connsiteY51" fmla="*/ 406021 h 539087"/>
              <a:gd name="connsiteX52" fmla="*/ 264069 w 555114"/>
              <a:gd name="connsiteY52" fmla="*/ 426493 h 539087"/>
              <a:gd name="connsiteX53" fmla="*/ 243598 w 555114"/>
              <a:gd name="connsiteY53" fmla="*/ 433317 h 539087"/>
              <a:gd name="connsiteX54" fmla="*/ 226538 w 555114"/>
              <a:gd name="connsiteY54" fmla="*/ 440140 h 539087"/>
              <a:gd name="connsiteX55" fmla="*/ 207416 w 555114"/>
              <a:gd name="connsiteY55" fmla="*/ 455139 h 539087"/>
              <a:gd name="connsiteX56" fmla="*/ 189006 w 555114"/>
              <a:gd name="connsiteY56" fmla="*/ 464024 h 539087"/>
              <a:gd name="connsiteX57" fmla="*/ 175359 w 555114"/>
              <a:gd name="connsiteY57" fmla="*/ 464024 h 539087"/>
              <a:gd name="connsiteX58" fmla="*/ 144651 w 555114"/>
              <a:gd name="connsiteY58" fmla="*/ 467436 h 539087"/>
              <a:gd name="connsiteX59" fmla="*/ 144651 w 555114"/>
              <a:gd name="connsiteY59" fmla="*/ 487908 h 539087"/>
              <a:gd name="connsiteX60" fmla="*/ 144651 w 555114"/>
              <a:gd name="connsiteY60" fmla="*/ 501555 h 539087"/>
              <a:gd name="connsiteX61" fmla="*/ 120768 w 555114"/>
              <a:gd name="connsiteY61" fmla="*/ 491320 h 539087"/>
              <a:gd name="connsiteX62" fmla="*/ 127592 w 555114"/>
              <a:gd name="connsiteY62" fmla="*/ 539087 h 539087"/>
              <a:gd name="connsiteX63" fmla="*/ 99266 w 555114"/>
              <a:gd name="connsiteY63" fmla="*/ 511472 h 539087"/>
              <a:gd name="connsiteX64" fmla="*/ 62765 w 555114"/>
              <a:gd name="connsiteY64" fmla="*/ 528851 h 539087"/>
              <a:gd name="connsiteX65" fmla="*/ 64827 w 555114"/>
              <a:gd name="connsiteY65" fmla="*/ 509410 h 539087"/>
              <a:gd name="connsiteX66" fmla="*/ 66177 w 555114"/>
              <a:gd name="connsiteY66" fmla="*/ 481084 h 539087"/>
              <a:gd name="connsiteX67" fmla="*/ 37602 w 555114"/>
              <a:gd name="connsiteY67" fmla="*/ 476322 h 539087"/>
              <a:gd name="connsiteX68" fmla="*/ 55620 w 555114"/>
              <a:gd name="connsiteY68" fmla="*/ 449665 h 539087"/>
              <a:gd name="connsiteX69" fmla="*/ 4762 w 555114"/>
              <a:gd name="connsiteY69" fmla="*/ 409433 h 539087"/>
              <a:gd name="connsiteX70" fmla="*/ 34438 w 555114"/>
              <a:gd name="connsiteY70" fmla="*/ 384199 h 539087"/>
              <a:gd name="connsiteX71" fmla="*/ 0 w 555114"/>
              <a:gd name="connsiteY71" fmla="*/ 353100 h 539087"/>
              <a:gd name="connsiteX72" fmla="*/ 41973 w 555114"/>
              <a:gd name="connsiteY72" fmla="*/ 325484 h 539087"/>
              <a:gd name="connsiteX73" fmla="*/ 39200 w 555114"/>
              <a:gd name="connsiteY73" fmla="*/ 298189 h 539087"/>
              <a:gd name="connsiteX74" fmla="*/ 49117 w 555114"/>
              <a:gd name="connsiteY74" fmla="*/ 269543 h 539087"/>
              <a:gd name="connsiteX75" fmla="*/ 55621 w 555114"/>
              <a:gd name="connsiteY75" fmla="*/ 260339 h 539087"/>
              <a:gd name="connsiteX76" fmla="*/ 59353 w 555114"/>
              <a:gd name="connsiteY76" fmla="*/ 225188 h 539087"/>
              <a:gd name="connsiteX77" fmla="*/ 39912 w 555114"/>
              <a:gd name="connsiteY77" fmla="*/ 214952 h 539087"/>
              <a:gd name="connsiteX78" fmla="*/ 44034 w 555114"/>
              <a:gd name="connsiteY78" fmla="*/ 194481 h 539087"/>
              <a:gd name="connsiteX79" fmla="*/ 18800 w 555114"/>
              <a:gd name="connsiteY79" fmla="*/ 149557 h 539087"/>
              <a:gd name="connsiteX80" fmla="*/ 50076 w 555114"/>
              <a:gd name="connsiteY80" fmla="*/ 143372 h 539087"/>
              <a:gd name="connsiteX81" fmla="*/ 78189 w 555114"/>
              <a:gd name="connsiteY81" fmla="*/ 148846 h 539087"/>
              <a:gd name="connsiteX82" fmla="*/ 140101 w 555114"/>
              <a:gd name="connsiteY82" fmla="*/ 144084 h 539087"/>
              <a:gd name="connsiteX83" fmla="*/ 161534 w 555114"/>
              <a:gd name="connsiteY83" fmla="*/ 129796 h 539087"/>
              <a:gd name="connsiteX84" fmla="*/ 140103 w 555114"/>
              <a:gd name="connsiteY84" fmla="*/ 108365 h 539087"/>
              <a:gd name="connsiteX85" fmla="*/ 210651 w 555114"/>
              <a:gd name="connsiteY85" fmla="*/ 52494 h 539087"/>
              <a:gd name="connsiteX86" fmla="*/ 173440 w 555114"/>
              <a:gd name="connsiteY86" fmla="*/ 86933 h 539087"/>
              <a:gd name="connsiteX0" fmla="*/ 195830 w 555114"/>
              <a:gd name="connsiteY0" fmla="*/ 54591 h 539087"/>
              <a:gd name="connsiteX1" fmla="*/ 270893 w 555114"/>
              <a:gd name="connsiteY1" fmla="*/ 34120 h 539087"/>
              <a:gd name="connsiteX2" fmla="*/ 270893 w 555114"/>
              <a:gd name="connsiteY2" fmla="*/ 17060 h 539087"/>
              <a:gd name="connsiteX3" fmla="*/ 291365 w 555114"/>
              <a:gd name="connsiteY3" fmla="*/ 13648 h 539087"/>
              <a:gd name="connsiteX4" fmla="*/ 291365 w 555114"/>
              <a:gd name="connsiteY4" fmla="*/ 27296 h 539087"/>
              <a:gd name="connsiteX5" fmla="*/ 332308 w 555114"/>
              <a:gd name="connsiteY5" fmla="*/ 37531 h 539087"/>
              <a:gd name="connsiteX6" fmla="*/ 328896 w 555114"/>
              <a:gd name="connsiteY6" fmla="*/ 71651 h 539087"/>
              <a:gd name="connsiteX7" fmla="*/ 325484 w 555114"/>
              <a:gd name="connsiteY7" fmla="*/ 92122 h 539087"/>
              <a:gd name="connsiteX8" fmla="*/ 345956 w 555114"/>
              <a:gd name="connsiteY8" fmla="*/ 95534 h 539087"/>
              <a:gd name="connsiteX9" fmla="*/ 366321 w 555114"/>
              <a:gd name="connsiteY9" fmla="*/ 115509 h 539087"/>
              <a:gd name="connsiteX10" fmla="*/ 318660 w 555114"/>
              <a:gd name="connsiteY10" fmla="*/ 112594 h 539087"/>
              <a:gd name="connsiteX11" fmla="*/ 328896 w 555114"/>
              <a:gd name="connsiteY11" fmla="*/ 122830 h 539087"/>
              <a:gd name="connsiteX12" fmla="*/ 387930 w 555114"/>
              <a:gd name="connsiteY12" fmla="*/ 100297 h 539087"/>
              <a:gd name="connsiteX13" fmla="*/ 427842 w 555114"/>
              <a:gd name="connsiteY13" fmla="*/ 95534 h 539087"/>
              <a:gd name="connsiteX14" fmla="*/ 402608 w 555114"/>
              <a:gd name="connsiteY14" fmla="*/ 80537 h 539087"/>
              <a:gd name="connsiteX15" fmla="*/ 412134 w 555114"/>
              <a:gd name="connsiteY15" fmla="*/ 51499 h 539087"/>
              <a:gd name="connsiteX16" fmla="*/ 387219 w 555114"/>
              <a:gd name="connsiteY16" fmla="*/ 32059 h 539087"/>
              <a:gd name="connsiteX17" fmla="*/ 409183 w 555114"/>
              <a:gd name="connsiteY17" fmla="*/ 13115 h 539087"/>
              <a:gd name="connsiteX18" fmla="*/ 440779 w 555114"/>
              <a:gd name="connsiteY18" fmla="*/ 0 h 539087"/>
              <a:gd name="connsiteX19" fmla="*/ 448314 w 555114"/>
              <a:gd name="connsiteY19" fmla="*/ 34120 h 539087"/>
              <a:gd name="connsiteX20" fmla="*/ 475609 w 555114"/>
              <a:gd name="connsiteY20" fmla="*/ 34120 h 539087"/>
              <a:gd name="connsiteX21" fmla="*/ 500204 w 555114"/>
              <a:gd name="connsiteY21" fmla="*/ 10236 h 539087"/>
              <a:gd name="connsiteX22" fmla="*/ 509729 w 555114"/>
              <a:gd name="connsiteY22" fmla="*/ 37531 h 539087"/>
              <a:gd name="connsiteX23" fmla="*/ 482433 w 555114"/>
              <a:gd name="connsiteY23" fmla="*/ 58003 h 539087"/>
              <a:gd name="connsiteX24" fmla="*/ 492669 w 555114"/>
              <a:gd name="connsiteY24" fmla="*/ 85299 h 539087"/>
              <a:gd name="connsiteX25" fmla="*/ 506956 w 555114"/>
              <a:gd name="connsiteY25" fmla="*/ 101327 h 539087"/>
              <a:gd name="connsiteX26" fmla="*/ 513141 w 555114"/>
              <a:gd name="connsiteY26" fmla="*/ 122830 h 539087"/>
              <a:gd name="connsiteX27" fmla="*/ 526789 w 555114"/>
              <a:gd name="connsiteY27" fmla="*/ 143302 h 539087"/>
              <a:gd name="connsiteX28" fmla="*/ 526789 w 555114"/>
              <a:gd name="connsiteY28" fmla="*/ 143302 h 539087"/>
              <a:gd name="connsiteX29" fmla="*/ 555114 w 555114"/>
              <a:gd name="connsiteY29" fmla="*/ 183534 h 539087"/>
              <a:gd name="connsiteX30" fmla="*/ 547260 w 555114"/>
              <a:gd name="connsiteY30" fmla="*/ 204717 h 539087"/>
              <a:gd name="connsiteX31" fmla="*/ 530201 w 555114"/>
              <a:gd name="connsiteY31" fmla="*/ 249072 h 539087"/>
              <a:gd name="connsiteX32" fmla="*/ 516553 w 555114"/>
              <a:gd name="connsiteY32" fmla="*/ 266131 h 539087"/>
              <a:gd name="connsiteX33" fmla="*/ 502905 w 555114"/>
              <a:gd name="connsiteY33" fmla="*/ 272955 h 539087"/>
              <a:gd name="connsiteX34" fmla="*/ 489257 w 555114"/>
              <a:gd name="connsiteY34" fmla="*/ 259308 h 539087"/>
              <a:gd name="connsiteX35" fmla="*/ 486164 w 555114"/>
              <a:gd name="connsiteY35" fmla="*/ 245340 h 539087"/>
              <a:gd name="connsiteX36" fmla="*/ 468786 w 555114"/>
              <a:gd name="connsiteY36" fmla="*/ 259308 h 539087"/>
              <a:gd name="connsiteX37" fmla="*/ 468786 w 555114"/>
              <a:gd name="connsiteY37" fmla="*/ 283191 h 539087"/>
              <a:gd name="connsiteX38" fmla="*/ 434666 w 555114"/>
              <a:gd name="connsiteY38" fmla="*/ 286603 h 539087"/>
              <a:gd name="connsiteX39" fmla="*/ 423399 w 555114"/>
              <a:gd name="connsiteY39" fmla="*/ 310487 h 539087"/>
              <a:gd name="connsiteX40" fmla="*/ 441491 w 555114"/>
              <a:gd name="connsiteY40" fmla="*/ 321753 h 539087"/>
              <a:gd name="connsiteX41" fmla="*/ 444902 w 555114"/>
              <a:gd name="connsiteY41" fmla="*/ 354842 h 539087"/>
              <a:gd name="connsiteX42" fmla="*/ 400547 w 555114"/>
              <a:gd name="connsiteY42" fmla="*/ 351430 h 539087"/>
              <a:gd name="connsiteX43" fmla="*/ 400547 w 555114"/>
              <a:gd name="connsiteY43" fmla="*/ 378725 h 539087"/>
              <a:gd name="connsiteX44" fmla="*/ 391662 w 555114"/>
              <a:gd name="connsiteY44" fmla="*/ 399197 h 539087"/>
              <a:gd name="connsiteX45" fmla="*/ 356192 w 555114"/>
              <a:gd name="connsiteY45" fmla="*/ 406021 h 539087"/>
              <a:gd name="connsiteX46" fmla="*/ 349368 w 555114"/>
              <a:gd name="connsiteY46" fmla="*/ 433317 h 539087"/>
              <a:gd name="connsiteX47" fmla="*/ 345956 w 555114"/>
              <a:gd name="connsiteY47" fmla="*/ 450376 h 539087"/>
              <a:gd name="connsiteX48" fmla="*/ 315248 w 555114"/>
              <a:gd name="connsiteY48" fmla="*/ 433317 h 539087"/>
              <a:gd name="connsiteX49" fmla="*/ 329536 w 555114"/>
              <a:gd name="connsiteY49" fmla="*/ 419988 h 539087"/>
              <a:gd name="connsiteX50" fmla="*/ 291365 w 555114"/>
              <a:gd name="connsiteY50" fmla="*/ 385549 h 539087"/>
              <a:gd name="connsiteX51" fmla="*/ 287953 w 555114"/>
              <a:gd name="connsiteY51" fmla="*/ 406021 h 539087"/>
              <a:gd name="connsiteX52" fmla="*/ 264069 w 555114"/>
              <a:gd name="connsiteY52" fmla="*/ 426493 h 539087"/>
              <a:gd name="connsiteX53" fmla="*/ 243598 w 555114"/>
              <a:gd name="connsiteY53" fmla="*/ 433317 h 539087"/>
              <a:gd name="connsiteX54" fmla="*/ 226538 w 555114"/>
              <a:gd name="connsiteY54" fmla="*/ 440140 h 539087"/>
              <a:gd name="connsiteX55" fmla="*/ 207416 w 555114"/>
              <a:gd name="connsiteY55" fmla="*/ 455139 h 539087"/>
              <a:gd name="connsiteX56" fmla="*/ 189006 w 555114"/>
              <a:gd name="connsiteY56" fmla="*/ 464024 h 539087"/>
              <a:gd name="connsiteX57" fmla="*/ 175359 w 555114"/>
              <a:gd name="connsiteY57" fmla="*/ 464024 h 539087"/>
              <a:gd name="connsiteX58" fmla="*/ 144651 w 555114"/>
              <a:gd name="connsiteY58" fmla="*/ 467436 h 539087"/>
              <a:gd name="connsiteX59" fmla="*/ 144651 w 555114"/>
              <a:gd name="connsiteY59" fmla="*/ 487908 h 539087"/>
              <a:gd name="connsiteX60" fmla="*/ 144651 w 555114"/>
              <a:gd name="connsiteY60" fmla="*/ 501555 h 539087"/>
              <a:gd name="connsiteX61" fmla="*/ 120768 w 555114"/>
              <a:gd name="connsiteY61" fmla="*/ 491320 h 539087"/>
              <a:gd name="connsiteX62" fmla="*/ 127592 w 555114"/>
              <a:gd name="connsiteY62" fmla="*/ 539087 h 539087"/>
              <a:gd name="connsiteX63" fmla="*/ 99266 w 555114"/>
              <a:gd name="connsiteY63" fmla="*/ 511472 h 539087"/>
              <a:gd name="connsiteX64" fmla="*/ 62765 w 555114"/>
              <a:gd name="connsiteY64" fmla="*/ 528851 h 539087"/>
              <a:gd name="connsiteX65" fmla="*/ 64827 w 555114"/>
              <a:gd name="connsiteY65" fmla="*/ 509410 h 539087"/>
              <a:gd name="connsiteX66" fmla="*/ 66177 w 555114"/>
              <a:gd name="connsiteY66" fmla="*/ 481084 h 539087"/>
              <a:gd name="connsiteX67" fmla="*/ 37602 w 555114"/>
              <a:gd name="connsiteY67" fmla="*/ 476322 h 539087"/>
              <a:gd name="connsiteX68" fmla="*/ 55620 w 555114"/>
              <a:gd name="connsiteY68" fmla="*/ 449665 h 539087"/>
              <a:gd name="connsiteX69" fmla="*/ 4762 w 555114"/>
              <a:gd name="connsiteY69" fmla="*/ 409433 h 539087"/>
              <a:gd name="connsiteX70" fmla="*/ 34438 w 555114"/>
              <a:gd name="connsiteY70" fmla="*/ 384199 h 539087"/>
              <a:gd name="connsiteX71" fmla="*/ 0 w 555114"/>
              <a:gd name="connsiteY71" fmla="*/ 353100 h 539087"/>
              <a:gd name="connsiteX72" fmla="*/ 41973 w 555114"/>
              <a:gd name="connsiteY72" fmla="*/ 325484 h 539087"/>
              <a:gd name="connsiteX73" fmla="*/ 39200 w 555114"/>
              <a:gd name="connsiteY73" fmla="*/ 298189 h 539087"/>
              <a:gd name="connsiteX74" fmla="*/ 49117 w 555114"/>
              <a:gd name="connsiteY74" fmla="*/ 269543 h 539087"/>
              <a:gd name="connsiteX75" fmla="*/ 55621 w 555114"/>
              <a:gd name="connsiteY75" fmla="*/ 260339 h 539087"/>
              <a:gd name="connsiteX76" fmla="*/ 59353 w 555114"/>
              <a:gd name="connsiteY76" fmla="*/ 225188 h 539087"/>
              <a:gd name="connsiteX77" fmla="*/ 39912 w 555114"/>
              <a:gd name="connsiteY77" fmla="*/ 214952 h 539087"/>
              <a:gd name="connsiteX78" fmla="*/ 44034 w 555114"/>
              <a:gd name="connsiteY78" fmla="*/ 194481 h 539087"/>
              <a:gd name="connsiteX79" fmla="*/ 18800 w 555114"/>
              <a:gd name="connsiteY79" fmla="*/ 149557 h 539087"/>
              <a:gd name="connsiteX80" fmla="*/ 50076 w 555114"/>
              <a:gd name="connsiteY80" fmla="*/ 143372 h 539087"/>
              <a:gd name="connsiteX81" fmla="*/ 78189 w 555114"/>
              <a:gd name="connsiteY81" fmla="*/ 148846 h 539087"/>
              <a:gd name="connsiteX82" fmla="*/ 140101 w 555114"/>
              <a:gd name="connsiteY82" fmla="*/ 144084 h 539087"/>
              <a:gd name="connsiteX83" fmla="*/ 161534 w 555114"/>
              <a:gd name="connsiteY83" fmla="*/ 129796 h 539087"/>
              <a:gd name="connsiteX84" fmla="*/ 140103 w 555114"/>
              <a:gd name="connsiteY84" fmla="*/ 108365 h 539087"/>
              <a:gd name="connsiteX85" fmla="*/ 210651 w 555114"/>
              <a:gd name="connsiteY85" fmla="*/ 52494 h 539087"/>
              <a:gd name="connsiteX86" fmla="*/ 173440 w 555114"/>
              <a:gd name="connsiteY86" fmla="*/ 86933 h 539087"/>
              <a:gd name="connsiteX0" fmla="*/ 195830 w 555114"/>
              <a:gd name="connsiteY0" fmla="*/ 54591 h 539087"/>
              <a:gd name="connsiteX1" fmla="*/ 240115 w 555114"/>
              <a:gd name="connsiteY1" fmla="*/ 44071 h 539087"/>
              <a:gd name="connsiteX2" fmla="*/ 270893 w 555114"/>
              <a:gd name="connsiteY2" fmla="*/ 34120 h 539087"/>
              <a:gd name="connsiteX3" fmla="*/ 270893 w 555114"/>
              <a:gd name="connsiteY3" fmla="*/ 17060 h 539087"/>
              <a:gd name="connsiteX4" fmla="*/ 291365 w 555114"/>
              <a:gd name="connsiteY4" fmla="*/ 13648 h 539087"/>
              <a:gd name="connsiteX5" fmla="*/ 291365 w 555114"/>
              <a:gd name="connsiteY5" fmla="*/ 27296 h 539087"/>
              <a:gd name="connsiteX6" fmla="*/ 332308 w 555114"/>
              <a:gd name="connsiteY6" fmla="*/ 37531 h 539087"/>
              <a:gd name="connsiteX7" fmla="*/ 328896 w 555114"/>
              <a:gd name="connsiteY7" fmla="*/ 71651 h 539087"/>
              <a:gd name="connsiteX8" fmla="*/ 325484 w 555114"/>
              <a:gd name="connsiteY8" fmla="*/ 92122 h 539087"/>
              <a:gd name="connsiteX9" fmla="*/ 345956 w 555114"/>
              <a:gd name="connsiteY9" fmla="*/ 95534 h 539087"/>
              <a:gd name="connsiteX10" fmla="*/ 366321 w 555114"/>
              <a:gd name="connsiteY10" fmla="*/ 115509 h 539087"/>
              <a:gd name="connsiteX11" fmla="*/ 318660 w 555114"/>
              <a:gd name="connsiteY11" fmla="*/ 112594 h 539087"/>
              <a:gd name="connsiteX12" fmla="*/ 328896 w 555114"/>
              <a:gd name="connsiteY12" fmla="*/ 122830 h 539087"/>
              <a:gd name="connsiteX13" fmla="*/ 387930 w 555114"/>
              <a:gd name="connsiteY13" fmla="*/ 100297 h 539087"/>
              <a:gd name="connsiteX14" fmla="*/ 427842 w 555114"/>
              <a:gd name="connsiteY14" fmla="*/ 95534 h 539087"/>
              <a:gd name="connsiteX15" fmla="*/ 402608 w 555114"/>
              <a:gd name="connsiteY15" fmla="*/ 80537 h 539087"/>
              <a:gd name="connsiteX16" fmla="*/ 412134 w 555114"/>
              <a:gd name="connsiteY16" fmla="*/ 51499 h 539087"/>
              <a:gd name="connsiteX17" fmla="*/ 387219 w 555114"/>
              <a:gd name="connsiteY17" fmla="*/ 32059 h 539087"/>
              <a:gd name="connsiteX18" fmla="*/ 409183 w 555114"/>
              <a:gd name="connsiteY18" fmla="*/ 13115 h 539087"/>
              <a:gd name="connsiteX19" fmla="*/ 440779 w 555114"/>
              <a:gd name="connsiteY19" fmla="*/ 0 h 539087"/>
              <a:gd name="connsiteX20" fmla="*/ 448314 w 555114"/>
              <a:gd name="connsiteY20" fmla="*/ 34120 h 539087"/>
              <a:gd name="connsiteX21" fmla="*/ 475609 w 555114"/>
              <a:gd name="connsiteY21" fmla="*/ 34120 h 539087"/>
              <a:gd name="connsiteX22" fmla="*/ 500204 w 555114"/>
              <a:gd name="connsiteY22" fmla="*/ 10236 h 539087"/>
              <a:gd name="connsiteX23" fmla="*/ 509729 w 555114"/>
              <a:gd name="connsiteY23" fmla="*/ 37531 h 539087"/>
              <a:gd name="connsiteX24" fmla="*/ 482433 w 555114"/>
              <a:gd name="connsiteY24" fmla="*/ 58003 h 539087"/>
              <a:gd name="connsiteX25" fmla="*/ 492669 w 555114"/>
              <a:gd name="connsiteY25" fmla="*/ 85299 h 539087"/>
              <a:gd name="connsiteX26" fmla="*/ 506956 w 555114"/>
              <a:gd name="connsiteY26" fmla="*/ 101327 h 539087"/>
              <a:gd name="connsiteX27" fmla="*/ 513141 w 555114"/>
              <a:gd name="connsiteY27" fmla="*/ 122830 h 539087"/>
              <a:gd name="connsiteX28" fmla="*/ 526789 w 555114"/>
              <a:gd name="connsiteY28" fmla="*/ 143302 h 539087"/>
              <a:gd name="connsiteX29" fmla="*/ 526789 w 555114"/>
              <a:gd name="connsiteY29" fmla="*/ 143302 h 539087"/>
              <a:gd name="connsiteX30" fmla="*/ 555114 w 555114"/>
              <a:gd name="connsiteY30" fmla="*/ 183534 h 539087"/>
              <a:gd name="connsiteX31" fmla="*/ 547260 w 555114"/>
              <a:gd name="connsiteY31" fmla="*/ 204717 h 539087"/>
              <a:gd name="connsiteX32" fmla="*/ 530201 w 555114"/>
              <a:gd name="connsiteY32" fmla="*/ 249072 h 539087"/>
              <a:gd name="connsiteX33" fmla="*/ 516553 w 555114"/>
              <a:gd name="connsiteY33" fmla="*/ 266131 h 539087"/>
              <a:gd name="connsiteX34" fmla="*/ 502905 w 555114"/>
              <a:gd name="connsiteY34" fmla="*/ 272955 h 539087"/>
              <a:gd name="connsiteX35" fmla="*/ 489257 w 555114"/>
              <a:gd name="connsiteY35" fmla="*/ 259308 h 539087"/>
              <a:gd name="connsiteX36" fmla="*/ 486164 w 555114"/>
              <a:gd name="connsiteY36" fmla="*/ 245340 h 539087"/>
              <a:gd name="connsiteX37" fmla="*/ 468786 w 555114"/>
              <a:gd name="connsiteY37" fmla="*/ 259308 h 539087"/>
              <a:gd name="connsiteX38" fmla="*/ 468786 w 555114"/>
              <a:gd name="connsiteY38" fmla="*/ 283191 h 539087"/>
              <a:gd name="connsiteX39" fmla="*/ 434666 w 555114"/>
              <a:gd name="connsiteY39" fmla="*/ 286603 h 539087"/>
              <a:gd name="connsiteX40" fmla="*/ 423399 w 555114"/>
              <a:gd name="connsiteY40" fmla="*/ 310487 h 539087"/>
              <a:gd name="connsiteX41" fmla="*/ 441491 w 555114"/>
              <a:gd name="connsiteY41" fmla="*/ 321753 h 539087"/>
              <a:gd name="connsiteX42" fmla="*/ 444902 w 555114"/>
              <a:gd name="connsiteY42" fmla="*/ 354842 h 539087"/>
              <a:gd name="connsiteX43" fmla="*/ 400547 w 555114"/>
              <a:gd name="connsiteY43" fmla="*/ 351430 h 539087"/>
              <a:gd name="connsiteX44" fmla="*/ 400547 w 555114"/>
              <a:gd name="connsiteY44" fmla="*/ 378725 h 539087"/>
              <a:gd name="connsiteX45" fmla="*/ 391662 w 555114"/>
              <a:gd name="connsiteY45" fmla="*/ 399197 h 539087"/>
              <a:gd name="connsiteX46" fmla="*/ 356192 w 555114"/>
              <a:gd name="connsiteY46" fmla="*/ 406021 h 539087"/>
              <a:gd name="connsiteX47" fmla="*/ 349368 w 555114"/>
              <a:gd name="connsiteY47" fmla="*/ 433317 h 539087"/>
              <a:gd name="connsiteX48" fmla="*/ 345956 w 555114"/>
              <a:gd name="connsiteY48" fmla="*/ 450376 h 539087"/>
              <a:gd name="connsiteX49" fmla="*/ 315248 w 555114"/>
              <a:gd name="connsiteY49" fmla="*/ 433317 h 539087"/>
              <a:gd name="connsiteX50" fmla="*/ 329536 w 555114"/>
              <a:gd name="connsiteY50" fmla="*/ 419988 h 539087"/>
              <a:gd name="connsiteX51" fmla="*/ 291365 w 555114"/>
              <a:gd name="connsiteY51" fmla="*/ 385549 h 539087"/>
              <a:gd name="connsiteX52" fmla="*/ 287953 w 555114"/>
              <a:gd name="connsiteY52" fmla="*/ 406021 h 539087"/>
              <a:gd name="connsiteX53" fmla="*/ 264069 w 555114"/>
              <a:gd name="connsiteY53" fmla="*/ 426493 h 539087"/>
              <a:gd name="connsiteX54" fmla="*/ 243598 w 555114"/>
              <a:gd name="connsiteY54" fmla="*/ 433317 h 539087"/>
              <a:gd name="connsiteX55" fmla="*/ 226538 w 555114"/>
              <a:gd name="connsiteY55" fmla="*/ 440140 h 539087"/>
              <a:gd name="connsiteX56" fmla="*/ 207416 w 555114"/>
              <a:gd name="connsiteY56" fmla="*/ 455139 h 539087"/>
              <a:gd name="connsiteX57" fmla="*/ 189006 w 555114"/>
              <a:gd name="connsiteY57" fmla="*/ 464024 h 539087"/>
              <a:gd name="connsiteX58" fmla="*/ 175359 w 555114"/>
              <a:gd name="connsiteY58" fmla="*/ 464024 h 539087"/>
              <a:gd name="connsiteX59" fmla="*/ 144651 w 555114"/>
              <a:gd name="connsiteY59" fmla="*/ 467436 h 539087"/>
              <a:gd name="connsiteX60" fmla="*/ 144651 w 555114"/>
              <a:gd name="connsiteY60" fmla="*/ 487908 h 539087"/>
              <a:gd name="connsiteX61" fmla="*/ 144651 w 555114"/>
              <a:gd name="connsiteY61" fmla="*/ 501555 h 539087"/>
              <a:gd name="connsiteX62" fmla="*/ 120768 w 555114"/>
              <a:gd name="connsiteY62" fmla="*/ 491320 h 539087"/>
              <a:gd name="connsiteX63" fmla="*/ 127592 w 555114"/>
              <a:gd name="connsiteY63" fmla="*/ 539087 h 539087"/>
              <a:gd name="connsiteX64" fmla="*/ 99266 w 555114"/>
              <a:gd name="connsiteY64" fmla="*/ 511472 h 539087"/>
              <a:gd name="connsiteX65" fmla="*/ 62765 w 555114"/>
              <a:gd name="connsiteY65" fmla="*/ 528851 h 539087"/>
              <a:gd name="connsiteX66" fmla="*/ 64827 w 555114"/>
              <a:gd name="connsiteY66" fmla="*/ 509410 h 539087"/>
              <a:gd name="connsiteX67" fmla="*/ 66177 w 555114"/>
              <a:gd name="connsiteY67" fmla="*/ 481084 h 539087"/>
              <a:gd name="connsiteX68" fmla="*/ 37602 w 555114"/>
              <a:gd name="connsiteY68" fmla="*/ 476322 h 539087"/>
              <a:gd name="connsiteX69" fmla="*/ 55620 w 555114"/>
              <a:gd name="connsiteY69" fmla="*/ 449665 h 539087"/>
              <a:gd name="connsiteX70" fmla="*/ 4762 w 555114"/>
              <a:gd name="connsiteY70" fmla="*/ 409433 h 539087"/>
              <a:gd name="connsiteX71" fmla="*/ 34438 w 555114"/>
              <a:gd name="connsiteY71" fmla="*/ 384199 h 539087"/>
              <a:gd name="connsiteX72" fmla="*/ 0 w 555114"/>
              <a:gd name="connsiteY72" fmla="*/ 353100 h 539087"/>
              <a:gd name="connsiteX73" fmla="*/ 41973 w 555114"/>
              <a:gd name="connsiteY73" fmla="*/ 325484 h 539087"/>
              <a:gd name="connsiteX74" fmla="*/ 39200 w 555114"/>
              <a:gd name="connsiteY74" fmla="*/ 298189 h 539087"/>
              <a:gd name="connsiteX75" fmla="*/ 49117 w 555114"/>
              <a:gd name="connsiteY75" fmla="*/ 269543 h 539087"/>
              <a:gd name="connsiteX76" fmla="*/ 55621 w 555114"/>
              <a:gd name="connsiteY76" fmla="*/ 260339 h 539087"/>
              <a:gd name="connsiteX77" fmla="*/ 59353 w 555114"/>
              <a:gd name="connsiteY77" fmla="*/ 225188 h 539087"/>
              <a:gd name="connsiteX78" fmla="*/ 39912 w 555114"/>
              <a:gd name="connsiteY78" fmla="*/ 214952 h 539087"/>
              <a:gd name="connsiteX79" fmla="*/ 44034 w 555114"/>
              <a:gd name="connsiteY79" fmla="*/ 194481 h 539087"/>
              <a:gd name="connsiteX80" fmla="*/ 18800 w 555114"/>
              <a:gd name="connsiteY80" fmla="*/ 149557 h 539087"/>
              <a:gd name="connsiteX81" fmla="*/ 50076 w 555114"/>
              <a:gd name="connsiteY81" fmla="*/ 143372 h 539087"/>
              <a:gd name="connsiteX82" fmla="*/ 78189 w 555114"/>
              <a:gd name="connsiteY82" fmla="*/ 148846 h 539087"/>
              <a:gd name="connsiteX83" fmla="*/ 140101 w 555114"/>
              <a:gd name="connsiteY83" fmla="*/ 144084 h 539087"/>
              <a:gd name="connsiteX84" fmla="*/ 161534 w 555114"/>
              <a:gd name="connsiteY84" fmla="*/ 129796 h 539087"/>
              <a:gd name="connsiteX85" fmla="*/ 140103 w 555114"/>
              <a:gd name="connsiteY85" fmla="*/ 108365 h 539087"/>
              <a:gd name="connsiteX86" fmla="*/ 210651 w 555114"/>
              <a:gd name="connsiteY86" fmla="*/ 52494 h 539087"/>
              <a:gd name="connsiteX87" fmla="*/ 173440 w 555114"/>
              <a:gd name="connsiteY87" fmla="*/ 86933 h 539087"/>
              <a:gd name="connsiteX0" fmla="*/ 195830 w 555114"/>
              <a:gd name="connsiteY0" fmla="*/ 54591 h 539087"/>
              <a:gd name="connsiteX1" fmla="*/ 244878 w 555114"/>
              <a:gd name="connsiteY1" fmla="*/ 53596 h 539087"/>
              <a:gd name="connsiteX2" fmla="*/ 270893 w 555114"/>
              <a:gd name="connsiteY2" fmla="*/ 34120 h 539087"/>
              <a:gd name="connsiteX3" fmla="*/ 270893 w 555114"/>
              <a:gd name="connsiteY3" fmla="*/ 17060 h 539087"/>
              <a:gd name="connsiteX4" fmla="*/ 291365 w 555114"/>
              <a:gd name="connsiteY4" fmla="*/ 13648 h 539087"/>
              <a:gd name="connsiteX5" fmla="*/ 291365 w 555114"/>
              <a:gd name="connsiteY5" fmla="*/ 27296 h 539087"/>
              <a:gd name="connsiteX6" fmla="*/ 332308 w 555114"/>
              <a:gd name="connsiteY6" fmla="*/ 37531 h 539087"/>
              <a:gd name="connsiteX7" fmla="*/ 328896 w 555114"/>
              <a:gd name="connsiteY7" fmla="*/ 71651 h 539087"/>
              <a:gd name="connsiteX8" fmla="*/ 325484 w 555114"/>
              <a:gd name="connsiteY8" fmla="*/ 92122 h 539087"/>
              <a:gd name="connsiteX9" fmla="*/ 345956 w 555114"/>
              <a:gd name="connsiteY9" fmla="*/ 95534 h 539087"/>
              <a:gd name="connsiteX10" fmla="*/ 366321 w 555114"/>
              <a:gd name="connsiteY10" fmla="*/ 115509 h 539087"/>
              <a:gd name="connsiteX11" fmla="*/ 318660 w 555114"/>
              <a:gd name="connsiteY11" fmla="*/ 112594 h 539087"/>
              <a:gd name="connsiteX12" fmla="*/ 328896 w 555114"/>
              <a:gd name="connsiteY12" fmla="*/ 122830 h 539087"/>
              <a:gd name="connsiteX13" fmla="*/ 387930 w 555114"/>
              <a:gd name="connsiteY13" fmla="*/ 100297 h 539087"/>
              <a:gd name="connsiteX14" fmla="*/ 427842 w 555114"/>
              <a:gd name="connsiteY14" fmla="*/ 95534 h 539087"/>
              <a:gd name="connsiteX15" fmla="*/ 402608 w 555114"/>
              <a:gd name="connsiteY15" fmla="*/ 80537 h 539087"/>
              <a:gd name="connsiteX16" fmla="*/ 412134 w 555114"/>
              <a:gd name="connsiteY16" fmla="*/ 51499 h 539087"/>
              <a:gd name="connsiteX17" fmla="*/ 387219 w 555114"/>
              <a:gd name="connsiteY17" fmla="*/ 32059 h 539087"/>
              <a:gd name="connsiteX18" fmla="*/ 409183 w 555114"/>
              <a:gd name="connsiteY18" fmla="*/ 13115 h 539087"/>
              <a:gd name="connsiteX19" fmla="*/ 440779 w 555114"/>
              <a:gd name="connsiteY19" fmla="*/ 0 h 539087"/>
              <a:gd name="connsiteX20" fmla="*/ 448314 w 555114"/>
              <a:gd name="connsiteY20" fmla="*/ 34120 h 539087"/>
              <a:gd name="connsiteX21" fmla="*/ 475609 w 555114"/>
              <a:gd name="connsiteY21" fmla="*/ 34120 h 539087"/>
              <a:gd name="connsiteX22" fmla="*/ 500204 w 555114"/>
              <a:gd name="connsiteY22" fmla="*/ 10236 h 539087"/>
              <a:gd name="connsiteX23" fmla="*/ 509729 w 555114"/>
              <a:gd name="connsiteY23" fmla="*/ 37531 h 539087"/>
              <a:gd name="connsiteX24" fmla="*/ 482433 w 555114"/>
              <a:gd name="connsiteY24" fmla="*/ 58003 h 539087"/>
              <a:gd name="connsiteX25" fmla="*/ 492669 w 555114"/>
              <a:gd name="connsiteY25" fmla="*/ 85299 h 539087"/>
              <a:gd name="connsiteX26" fmla="*/ 506956 w 555114"/>
              <a:gd name="connsiteY26" fmla="*/ 101327 h 539087"/>
              <a:gd name="connsiteX27" fmla="*/ 513141 w 555114"/>
              <a:gd name="connsiteY27" fmla="*/ 122830 h 539087"/>
              <a:gd name="connsiteX28" fmla="*/ 526789 w 555114"/>
              <a:gd name="connsiteY28" fmla="*/ 143302 h 539087"/>
              <a:gd name="connsiteX29" fmla="*/ 526789 w 555114"/>
              <a:gd name="connsiteY29" fmla="*/ 143302 h 539087"/>
              <a:gd name="connsiteX30" fmla="*/ 555114 w 555114"/>
              <a:gd name="connsiteY30" fmla="*/ 183534 h 539087"/>
              <a:gd name="connsiteX31" fmla="*/ 547260 w 555114"/>
              <a:gd name="connsiteY31" fmla="*/ 204717 h 539087"/>
              <a:gd name="connsiteX32" fmla="*/ 530201 w 555114"/>
              <a:gd name="connsiteY32" fmla="*/ 249072 h 539087"/>
              <a:gd name="connsiteX33" fmla="*/ 516553 w 555114"/>
              <a:gd name="connsiteY33" fmla="*/ 266131 h 539087"/>
              <a:gd name="connsiteX34" fmla="*/ 502905 w 555114"/>
              <a:gd name="connsiteY34" fmla="*/ 272955 h 539087"/>
              <a:gd name="connsiteX35" fmla="*/ 489257 w 555114"/>
              <a:gd name="connsiteY35" fmla="*/ 259308 h 539087"/>
              <a:gd name="connsiteX36" fmla="*/ 486164 w 555114"/>
              <a:gd name="connsiteY36" fmla="*/ 245340 h 539087"/>
              <a:gd name="connsiteX37" fmla="*/ 468786 w 555114"/>
              <a:gd name="connsiteY37" fmla="*/ 259308 h 539087"/>
              <a:gd name="connsiteX38" fmla="*/ 468786 w 555114"/>
              <a:gd name="connsiteY38" fmla="*/ 283191 h 539087"/>
              <a:gd name="connsiteX39" fmla="*/ 434666 w 555114"/>
              <a:gd name="connsiteY39" fmla="*/ 286603 h 539087"/>
              <a:gd name="connsiteX40" fmla="*/ 423399 w 555114"/>
              <a:gd name="connsiteY40" fmla="*/ 310487 h 539087"/>
              <a:gd name="connsiteX41" fmla="*/ 441491 w 555114"/>
              <a:gd name="connsiteY41" fmla="*/ 321753 h 539087"/>
              <a:gd name="connsiteX42" fmla="*/ 444902 w 555114"/>
              <a:gd name="connsiteY42" fmla="*/ 354842 h 539087"/>
              <a:gd name="connsiteX43" fmla="*/ 400547 w 555114"/>
              <a:gd name="connsiteY43" fmla="*/ 351430 h 539087"/>
              <a:gd name="connsiteX44" fmla="*/ 400547 w 555114"/>
              <a:gd name="connsiteY44" fmla="*/ 378725 h 539087"/>
              <a:gd name="connsiteX45" fmla="*/ 391662 w 555114"/>
              <a:gd name="connsiteY45" fmla="*/ 399197 h 539087"/>
              <a:gd name="connsiteX46" fmla="*/ 356192 w 555114"/>
              <a:gd name="connsiteY46" fmla="*/ 406021 h 539087"/>
              <a:gd name="connsiteX47" fmla="*/ 349368 w 555114"/>
              <a:gd name="connsiteY47" fmla="*/ 433317 h 539087"/>
              <a:gd name="connsiteX48" fmla="*/ 345956 w 555114"/>
              <a:gd name="connsiteY48" fmla="*/ 450376 h 539087"/>
              <a:gd name="connsiteX49" fmla="*/ 315248 w 555114"/>
              <a:gd name="connsiteY49" fmla="*/ 433317 h 539087"/>
              <a:gd name="connsiteX50" fmla="*/ 329536 w 555114"/>
              <a:gd name="connsiteY50" fmla="*/ 419988 h 539087"/>
              <a:gd name="connsiteX51" fmla="*/ 291365 w 555114"/>
              <a:gd name="connsiteY51" fmla="*/ 385549 h 539087"/>
              <a:gd name="connsiteX52" fmla="*/ 287953 w 555114"/>
              <a:gd name="connsiteY52" fmla="*/ 406021 h 539087"/>
              <a:gd name="connsiteX53" fmla="*/ 264069 w 555114"/>
              <a:gd name="connsiteY53" fmla="*/ 426493 h 539087"/>
              <a:gd name="connsiteX54" fmla="*/ 243598 w 555114"/>
              <a:gd name="connsiteY54" fmla="*/ 433317 h 539087"/>
              <a:gd name="connsiteX55" fmla="*/ 226538 w 555114"/>
              <a:gd name="connsiteY55" fmla="*/ 440140 h 539087"/>
              <a:gd name="connsiteX56" fmla="*/ 207416 w 555114"/>
              <a:gd name="connsiteY56" fmla="*/ 455139 h 539087"/>
              <a:gd name="connsiteX57" fmla="*/ 189006 w 555114"/>
              <a:gd name="connsiteY57" fmla="*/ 464024 h 539087"/>
              <a:gd name="connsiteX58" fmla="*/ 175359 w 555114"/>
              <a:gd name="connsiteY58" fmla="*/ 464024 h 539087"/>
              <a:gd name="connsiteX59" fmla="*/ 144651 w 555114"/>
              <a:gd name="connsiteY59" fmla="*/ 467436 h 539087"/>
              <a:gd name="connsiteX60" fmla="*/ 144651 w 555114"/>
              <a:gd name="connsiteY60" fmla="*/ 487908 h 539087"/>
              <a:gd name="connsiteX61" fmla="*/ 144651 w 555114"/>
              <a:gd name="connsiteY61" fmla="*/ 501555 h 539087"/>
              <a:gd name="connsiteX62" fmla="*/ 120768 w 555114"/>
              <a:gd name="connsiteY62" fmla="*/ 491320 h 539087"/>
              <a:gd name="connsiteX63" fmla="*/ 127592 w 555114"/>
              <a:gd name="connsiteY63" fmla="*/ 539087 h 539087"/>
              <a:gd name="connsiteX64" fmla="*/ 99266 w 555114"/>
              <a:gd name="connsiteY64" fmla="*/ 511472 h 539087"/>
              <a:gd name="connsiteX65" fmla="*/ 62765 w 555114"/>
              <a:gd name="connsiteY65" fmla="*/ 528851 h 539087"/>
              <a:gd name="connsiteX66" fmla="*/ 64827 w 555114"/>
              <a:gd name="connsiteY66" fmla="*/ 509410 h 539087"/>
              <a:gd name="connsiteX67" fmla="*/ 66177 w 555114"/>
              <a:gd name="connsiteY67" fmla="*/ 481084 h 539087"/>
              <a:gd name="connsiteX68" fmla="*/ 37602 w 555114"/>
              <a:gd name="connsiteY68" fmla="*/ 476322 h 539087"/>
              <a:gd name="connsiteX69" fmla="*/ 55620 w 555114"/>
              <a:gd name="connsiteY69" fmla="*/ 449665 h 539087"/>
              <a:gd name="connsiteX70" fmla="*/ 4762 w 555114"/>
              <a:gd name="connsiteY70" fmla="*/ 409433 h 539087"/>
              <a:gd name="connsiteX71" fmla="*/ 34438 w 555114"/>
              <a:gd name="connsiteY71" fmla="*/ 384199 h 539087"/>
              <a:gd name="connsiteX72" fmla="*/ 0 w 555114"/>
              <a:gd name="connsiteY72" fmla="*/ 353100 h 539087"/>
              <a:gd name="connsiteX73" fmla="*/ 41973 w 555114"/>
              <a:gd name="connsiteY73" fmla="*/ 325484 h 539087"/>
              <a:gd name="connsiteX74" fmla="*/ 39200 w 555114"/>
              <a:gd name="connsiteY74" fmla="*/ 298189 h 539087"/>
              <a:gd name="connsiteX75" fmla="*/ 49117 w 555114"/>
              <a:gd name="connsiteY75" fmla="*/ 269543 h 539087"/>
              <a:gd name="connsiteX76" fmla="*/ 55621 w 555114"/>
              <a:gd name="connsiteY76" fmla="*/ 260339 h 539087"/>
              <a:gd name="connsiteX77" fmla="*/ 59353 w 555114"/>
              <a:gd name="connsiteY77" fmla="*/ 225188 h 539087"/>
              <a:gd name="connsiteX78" fmla="*/ 39912 w 555114"/>
              <a:gd name="connsiteY78" fmla="*/ 214952 h 539087"/>
              <a:gd name="connsiteX79" fmla="*/ 44034 w 555114"/>
              <a:gd name="connsiteY79" fmla="*/ 194481 h 539087"/>
              <a:gd name="connsiteX80" fmla="*/ 18800 w 555114"/>
              <a:gd name="connsiteY80" fmla="*/ 149557 h 539087"/>
              <a:gd name="connsiteX81" fmla="*/ 50076 w 555114"/>
              <a:gd name="connsiteY81" fmla="*/ 143372 h 539087"/>
              <a:gd name="connsiteX82" fmla="*/ 78189 w 555114"/>
              <a:gd name="connsiteY82" fmla="*/ 148846 h 539087"/>
              <a:gd name="connsiteX83" fmla="*/ 140101 w 555114"/>
              <a:gd name="connsiteY83" fmla="*/ 144084 h 539087"/>
              <a:gd name="connsiteX84" fmla="*/ 161534 w 555114"/>
              <a:gd name="connsiteY84" fmla="*/ 129796 h 539087"/>
              <a:gd name="connsiteX85" fmla="*/ 140103 w 555114"/>
              <a:gd name="connsiteY85" fmla="*/ 108365 h 539087"/>
              <a:gd name="connsiteX86" fmla="*/ 210651 w 555114"/>
              <a:gd name="connsiteY86" fmla="*/ 52494 h 539087"/>
              <a:gd name="connsiteX87" fmla="*/ 173440 w 555114"/>
              <a:gd name="connsiteY87" fmla="*/ 86933 h 539087"/>
              <a:gd name="connsiteX0" fmla="*/ 195830 w 555114"/>
              <a:gd name="connsiteY0" fmla="*/ 54591 h 539087"/>
              <a:gd name="connsiteX1" fmla="*/ 244878 w 555114"/>
              <a:gd name="connsiteY1" fmla="*/ 53596 h 539087"/>
              <a:gd name="connsiteX2" fmla="*/ 270893 w 555114"/>
              <a:gd name="connsiteY2" fmla="*/ 34120 h 539087"/>
              <a:gd name="connsiteX3" fmla="*/ 270893 w 555114"/>
              <a:gd name="connsiteY3" fmla="*/ 17060 h 539087"/>
              <a:gd name="connsiteX4" fmla="*/ 291365 w 555114"/>
              <a:gd name="connsiteY4" fmla="*/ 13648 h 539087"/>
              <a:gd name="connsiteX5" fmla="*/ 291365 w 555114"/>
              <a:gd name="connsiteY5" fmla="*/ 27296 h 539087"/>
              <a:gd name="connsiteX6" fmla="*/ 332308 w 555114"/>
              <a:gd name="connsiteY6" fmla="*/ 42294 h 539087"/>
              <a:gd name="connsiteX7" fmla="*/ 328896 w 555114"/>
              <a:gd name="connsiteY7" fmla="*/ 71651 h 539087"/>
              <a:gd name="connsiteX8" fmla="*/ 325484 w 555114"/>
              <a:gd name="connsiteY8" fmla="*/ 92122 h 539087"/>
              <a:gd name="connsiteX9" fmla="*/ 345956 w 555114"/>
              <a:gd name="connsiteY9" fmla="*/ 95534 h 539087"/>
              <a:gd name="connsiteX10" fmla="*/ 366321 w 555114"/>
              <a:gd name="connsiteY10" fmla="*/ 115509 h 539087"/>
              <a:gd name="connsiteX11" fmla="*/ 318660 w 555114"/>
              <a:gd name="connsiteY11" fmla="*/ 112594 h 539087"/>
              <a:gd name="connsiteX12" fmla="*/ 328896 w 555114"/>
              <a:gd name="connsiteY12" fmla="*/ 122830 h 539087"/>
              <a:gd name="connsiteX13" fmla="*/ 387930 w 555114"/>
              <a:gd name="connsiteY13" fmla="*/ 100297 h 539087"/>
              <a:gd name="connsiteX14" fmla="*/ 427842 w 555114"/>
              <a:gd name="connsiteY14" fmla="*/ 95534 h 539087"/>
              <a:gd name="connsiteX15" fmla="*/ 402608 w 555114"/>
              <a:gd name="connsiteY15" fmla="*/ 80537 h 539087"/>
              <a:gd name="connsiteX16" fmla="*/ 412134 w 555114"/>
              <a:gd name="connsiteY16" fmla="*/ 51499 h 539087"/>
              <a:gd name="connsiteX17" fmla="*/ 387219 w 555114"/>
              <a:gd name="connsiteY17" fmla="*/ 32059 h 539087"/>
              <a:gd name="connsiteX18" fmla="*/ 409183 w 555114"/>
              <a:gd name="connsiteY18" fmla="*/ 13115 h 539087"/>
              <a:gd name="connsiteX19" fmla="*/ 440779 w 555114"/>
              <a:gd name="connsiteY19" fmla="*/ 0 h 539087"/>
              <a:gd name="connsiteX20" fmla="*/ 448314 w 555114"/>
              <a:gd name="connsiteY20" fmla="*/ 34120 h 539087"/>
              <a:gd name="connsiteX21" fmla="*/ 475609 w 555114"/>
              <a:gd name="connsiteY21" fmla="*/ 34120 h 539087"/>
              <a:gd name="connsiteX22" fmla="*/ 500204 w 555114"/>
              <a:gd name="connsiteY22" fmla="*/ 10236 h 539087"/>
              <a:gd name="connsiteX23" fmla="*/ 509729 w 555114"/>
              <a:gd name="connsiteY23" fmla="*/ 37531 h 539087"/>
              <a:gd name="connsiteX24" fmla="*/ 482433 w 555114"/>
              <a:gd name="connsiteY24" fmla="*/ 58003 h 539087"/>
              <a:gd name="connsiteX25" fmla="*/ 492669 w 555114"/>
              <a:gd name="connsiteY25" fmla="*/ 85299 h 539087"/>
              <a:gd name="connsiteX26" fmla="*/ 506956 w 555114"/>
              <a:gd name="connsiteY26" fmla="*/ 101327 h 539087"/>
              <a:gd name="connsiteX27" fmla="*/ 513141 w 555114"/>
              <a:gd name="connsiteY27" fmla="*/ 122830 h 539087"/>
              <a:gd name="connsiteX28" fmla="*/ 526789 w 555114"/>
              <a:gd name="connsiteY28" fmla="*/ 143302 h 539087"/>
              <a:gd name="connsiteX29" fmla="*/ 526789 w 555114"/>
              <a:gd name="connsiteY29" fmla="*/ 143302 h 539087"/>
              <a:gd name="connsiteX30" fmla="*/ 555114 w 555114"/>
              <a:gd name="connsiteY30" fmla="*/ 183534 h 539087"/>
              <a:gd name="connsiteX31" fmla="*/ 547260 w 555114"/>
              <a:gd name="connsiteY31" fmla="*/ 204717 h 539087"/>
              <a:gd name="connsiteX32" fmla="*/ 530201 w 555114"/>
              <a:gd name="connsiteY32" fmla="*/ 249072 h 539087"/>
              <a:gd name="connsiteX33" fmla="*/ 516553 w 555114"/>
              <a:gd name="connsiteY33" fmla="*/ 266131 h 539087"/>
              <a:gd name="connsiteX34" fmla="*/ 502905 w 555114"/>
              <a:gd name="connsiteY34" fmla="*/ 272955 h 539087"/>
              <a:gd name="connsiteX35" fmla="*/ 489257 w 555114"/>
              <a:gd name="connsiteY35" fmla="*/ 259308 h 539087"/>
              <a:gd name="connsiteX36" fmla="*/ 486164 w 555114"/>
              <a:gd name="connsiteY36" fmla="*/ 245340 h 539087"/>
              <a:gd name="connsiteX37" fmla="*/ 468786 w 555114"/>
              <a:gd name="connsiteY37" fmla="*/ 259308 h 539087"/>
              <a:gd name="connsiteX38" fmla="*/ 468786 w 555114"/>
              <a:gd name="connsiteY38" fmla="*/ 283191 h 539087"/>
              <a:gd name="connsiteX39" fmla="*/ 434666 w 555114"/>
              <a:gd name="connsiteY39" fmla="*/ 286603 h 539087"/>
              <a:gd name="connsiteX40" fmla="*/ 423399 w 555114"/>
              <a:gd name="connsiteY40" fmla="*/ 310487 h 539087"/>
              <a:gd name="connsiteX41" fmla="*/ 441491 w 555114"/>
              <a:gd name="connsiteY41" fmla="*/ 321753 h 539087"/>
              <a:gd name="connsiteX42" fmla="*/ 444902 w 555114"/>
              <a:gd name="connsiteY42" fmla="*/ 354842 h 539087"/>
              <a:gd name="connsiteX43" fmla="*/ 400547 w 555114"/>
              <a:gd name="connsiteY43" fmla="*/ 351430 h 539087"/>
              <a:gd name="connsiteX44" fmla="*/ 400547 w 555114"/>
              <a:gd name="connsiteY44" fmla="*/ 378725 h 539087"/>
              <a:gd name="connsiteX45" fmla="*/ 391662 w 555114"/>
              <a:gd name="connsiteY45" fmla="*/ 399197 h 539087"/>
              <a:gd name="connsiteX46" fmla="*/ 356192 w 555114"/>
              <a:gd name="connsiteY46" fmla="*/ 406021 h 539087"/>
              <a:gd name="connsiteX47" fmla="*/ 349368 w 555114"/>
              <a:gd name="connsiteY47" fmla="*/ 433317 h 539087"/>
              <a:gd name="connsiteX48" fmla="*/ 345956 w 555114"/>
              <a:gd name="connsiteY48" fmla="*/ 450376 h 539087"/>
              <a:gd name="connsiteX49" fmla="*/ 315248 w 555114"/>
              <a:gd name="connsiteY49" fmla="*/ 433317 h 539087"/>
              <a:gd name="connsiteX50" fmla="*/ 329536 w 555114"/>
              <a:gd name="connsiteY50" fmla="*/ 419988 h 539087"/>
              <a:gd name="connsiteX51" fmla="*/ 291365 w 555114"/>
              <a:gd name="connsiteY51" fmla="*/ 385549 h 539087"/>
              <a:gd name="connsiteX52" fmla="*/ 287953 w 555114"/>
              <a:gd name="connsiteY52" fmla="*/ 406021 h 539087"/>
              <a:gd name="connsiteX53" fmla="*/ 264069 w 555114"/>
              <a:gd name="connsiteY53" fmla="*/ 426493 h 539087"/>
              <a:gd name="connsiteX54" fmla="*/ 243598 w 555114"/>
              <a:gd name="connsiteY54" fmla="*/ 433317 h 539087"/>
              <a:gd name="connsiteX55" fmla="*/ 226538 w 555114"/>
              <a:gd name="connsiteY55" fmla="*/ 440140 h 539087"/>
              <a:gd name="connsiteX56" fmla="*/ 207416 w 555114"/>
              <a:gd name="connsiteY56" fmla="*/ 455139 h 539087"/>
              <a:gd name="connsiteX57" fmla="*/ 189006 w 555114"/>
              <a:gd name="connsiteY57" fmla="*/ 464024 h 539087"/>
              <a:gd name="connsiteX58" fmla="*/ 175359 w 555114"/>
              <a:gd name="connsiteY58" fmla="*/ 464024 h 539087"/>
              <a:gd name="connsiteX59" fmla="*/ 144651 w 555114"/>
              <a:gd name="connsiteY59" fmla="*/ 467436 h 539087"/>
              <a:gd name="connsiteX60" fmla="*/ 144651 w 555114"/>
              <a:gd name="connsiteY60" fmla="*/ 487908 h 539087"/>
              <a:gd name="connsiteX61" fmla="*/ 144651 w 555114"/>
              <a:gd name="connsiteY61" fmla="*/ 501555 h 539087"/>
              <a:gd name="connsiteX62" fmla="*/ 120768 w 555114"/>
              <a:gd name="connsiteY62" fmla="*/ 491320 h 539087"/>
              <a:gd name="connsiteX63" fmla="*/ 127592 w 555114"/>
              <a:gd name="connsiteY63" fmla="*/ 539087 h 539087"/>
              <a:gd name="connsiteX64" fmla="*/ 99266 w 555114"/>
              <a:gd name="connsiteY64" fmla="*/ 511472 h 539087"/>
              <a:gd name="connsiteX65" fmla="*/ 62765 w 555114"/>
              <a:gd name="connsiteY65" fmla="*/ 528851 h 539087"/>
              <a:gd name="connsiteX66" fmla="*/ 64827 w 555114"/>
              <a:gd name="connsiteY66" fmla="*/ 509410 h 539087"/>
              <a:gd name="connsiteX67" fmla="*/ 66177 w 555114"/>
              <a:gd name="connsiteY67" fmla="*/ 481084 h 539087"/>
              <a:gd name="connsiteX68" fmla="*/ 37602 w 555114"/>
              <a:gd name="connsiteY68" fmla="*/ 476322 h 539087"/>
              <a:gd name="connsiteX69" fmla="*/ 55620 w 555114"/>
              <a:gd name="connsiteY69" fmla="*/ 449665 h 539087"/>
              <a:gd name="connsiteX70" fmla="*/ 4762 w 555114"/>
              <a:gd name="connsiteY70" fmla="*/ 409433 h 539087"/>
              <a:gd name="connsiteX71" fmla="*/ 34438 w 555114"/>
              <a:gd name="connsiteY71" fmla="*/ 384199 h 539087"/>
              <a:gd name="connsiteX72" fmla="*/ 0 w 555114"/>
              <a:gd name="connsiteY72" fmla="*/ 353100 h 539087"/>
              <a:gd name="connsiteX73" fmla="*/ 41973 w 555114"/>
              <a:gd name="connsiteY73" fmla="*/ 325484 h 539087"/>
              <a:gd name="connsiteX74" fmla="*/ 39200 w 555114"/>
              <a:gd name="connsiteY74" fmla="*/ 298189 h 539087"/>
              <a:gd name="connsiteX75" fmla="*/ 49117 w 555114"/>
              <a:gd name="connsiteY75" fmla="*/ 269543 h 539087"/>
              <a:gd name="connsiteX76" fmla="*/ 55621 w 555114"/>
              <a:gd name="connsiteY76" fmla="*/ 260339 h 539087"/>
              <a:gd name="connsiteX77" fmla="*/ 59353 w 555114"/>
              <a:gd name="connsiteY77" fmla="*/ 225188 h 539087"/>
              <a:gd name="connsiteX78" fmla="*/ 39912 w 555114"/>
              <a:gd name="connsiteY78" fmla="*/ 214952 h 539087"/>
              <a:gd name="connsiteX79" fmla="*/ 44034 w 555114"/>
              <a:gd name="connsiteY79" fmla="*/ 194481 h 539087"/>
              <a:gd name="connsiteX80" fmla="*/ 18800 w 555114"/>
              <a:gd name="connsiteY80" fmla="*/ 149557 h 539087"/>
              <a:gd name="connsiteX81" fmla="*/ 50076 w 555114"/>
              <a:gd name="connsiteY81" fmla="*/ 143372 h 539087"/>
              <a:gd name="connsiteX82" fmla="*/ 78189 w 555114"/>
              <a:gd name="connsiteY82" fmla="*/ 148846 h 539087"/>
              <a:gd name="connsiteX83" fmla="*/ 140101 w 555114"/>
              <a:gd name="connsiteY83" fmla="*/ 144084 h 539087"/>
              <a:gd name="connsiteX84" fmla="*/ 161534 w 555114"/>
              <a:gd name="connsiteY84" fmla="*/ 129796 h 539087"/>
              <a:gd name="connsiteX85" fmla="*/ 140103 w 555114"/>
              <a:gd name="connsiteY85" fmla="*/ 108365 h 539087"/>
              <a:gd name="connsiteX86" fmla="*/ 210651 w 555114"/>
              <a:gd name="connsiteY86" fmla="*/ 52494 h 539087"/>
              <a:gd name="connsiteX87" fmla="*/ 173440 w 555114"/>
              <a:gd name="connsiteY87" fmla="*/ 86933 h 539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555114" h="539087">
                <a:moveTo>
                  <a:pt x="195830" y="54591"/>
                </a:moveTo>
                <a:lnTo>
                  <a:pt x="244878" y="53596"/>
                </a:lnTo>
                <a:lnTo>
                  <a:pt x="270893" y="34120"/>
                </a:lnTo>
                <a:lnTo>
                  <a:pt x="270893" y="17060"/>
                </a:lnTo>
                <a:lnTo>
                  <a:pt x="291365" y="13648"/>
                </a:lnTo>
                <a:lnTo>
                  <a:pt x="291365" y="27296"/>
                </a:lnTo>
                <a:lnTo>
                  <a:pt x="332308" y="42294"/>
                </a:lnTo>
                <a:lnTo>
                  <a:pt x="328896" y="71651"/>
                </a:lnTo>
                <a:lnTo>
                  <a:pt x="325484" y="92122"/>
                </a:lnTo>
                <a:lnTo>
                  <a:pt x="345956" y="95534"/>
                </a:lnTo>
                <a:lnTo>
                  <a:pt x="366321" y="115509"/>
                </a:lnTo>
                <a:lnTo>
                  <a:pt x="318660" y="112594"/>
                </a:lnTo>
                <a:lnTo>
                  <a:pt x="328896" y="122830"/>
                </a:lnTo>
                <a:lnTo>
                  <a:pt x="387930" y="100297"/>
                </a:lnTo>
                <a:lnTo>
                  <a:pt x="427842" y="95534"/>
                </a:lnTo>
                <a:lnTo>
                  <a:pt x="402608" y="80537"/>
                </a:lnTo>
                <a:lnTo>
                  <a:pt x="412134" y="51499"/>
                </a:lnTo>
                <a:lnTo>
                  <a:pt x="387219" y="32059"/>
                </a:lnTo>
                <a:lnTo>
                  <a:pt x="409183" y="13115"/>
                </a:lnTo>
                <a:lnTo>
                  <a:pt x="440779" y="0"/>
                </a:lnTo>
                <a:lnTo>
                  <a:pt x="448314" y="34120"/>
                </a:lnTo>
                <a:lnTo>
                  <a:pt x="475609" y="34120"/>
                </a:lnTo>
                <a:lnTo>
                  <a:pt x="500204" y="10236"/>
                </a:lnTo>
                <a:lnTo>
                  <a:pt x="509729" y="37531"/>
                </a:lnTo>
                <a:lnTo>
                  <a:pt x="482433" y="58003"/>
                </a:lnTo>
                <a:lnTo>
                  <a:pt x="492669" y="85299"/>
                </a:lnTo>
                <a:lnTo>
                  <a:pt x="506956" y="101327"/>
                </a:lnTo>
                <a:lnTo>
                  <a:pt x="513141" y="122830"/>
                </a:lnTo>
                <a:lnTo>
                  <a:pt x="526789" y="143302"/>
                </a:lnTo>
                <a:lnTo>
                  <a:pt x="526789" y="143302"/>
                </a:lnTo>
                <a:lnTo>
                  <a:pt x="555114" y="183534"/>
                </a:lnTo>
                <a:lnTo>
                  <a:pt x="547260" y="204717"/>
                </a:lnTo>
                <a:lnTo>
                  <a:pt x="530201" y="249072"/>
                </a:lnTo>
                <a:lnTo>
                  <a:pt x="516553" y="266131"/>
                </a:lnTo>
                <a:lnTo>
                  <a:pt x="502905" y="272955"/>
                </a:lnTo>
                <a:lnTo>
                  <a:pt x="489257" y="259308"/>
                </a:lnTo>
                <a:lnTo>
                  <a:pt x="486164" y="245340"/>
                </a:lnTo>
                <a:lnTo>
                  <a:pt x="468786" y="259308"/>
                </a:lnTo>
                <a:lnTo>
                  <a:pt x="468786" y="283191"/>
                </a:lnTo>
                <a:lnTo>
                  <a:pt x="434666" y="286603"/>
                </a:lnTo>
                <a:lnTo>
                  <a:pt x="423399" y="310487"/>
                </a:lnTo>
                <a:lnTo>
                  <a:pt x="441491" y="321753"/>
                </a:lnTo>
                <a:cubicBezTo>
                  <a:pt x="441834" y="335958"/>
                  <a:pt x="444559" y="340637"/>
                  <a:pt x="444902" y="354842"/>
                </a:cubicBezTo>
                <a:lnTo>
                  <a:pt x="400547" y="351430"/>
                </a:lnTo>
                <a:lnTo>
                  <a:pt x="400547" y="378725"/>
                </a:lnTo>
                <a:lnTo>
                  <a:pt x="391662" y="399197"/>
                </a:lnTo>
                <a:lnTo>
                  <a:pt x="356192" y="406021"/>
                </a:lnTo>
                <a:lnTo>
                  <a:pt x="349368" y="433317"/>
                </a:lnTo>
                <a:lnTo>
                  <a:pt x="345956" y="450376"/>
                </a:lnTo>
                <a:lnTo>
                  <a:pt x="315248" y="433317"/>
                </a:lnTo>
                <a:lnTo>
                  <a:pt x="329536" y="419988"/>
                </a:lnTo>
                <a:lnTo>
                  <a:pt x="291365" y="385549"/>
                </a:lnTo>
                <a:lnTo>
                  <a:pt x="287953" y="406021"/>
                </a:lnTo>
                <a:lnTo>
                  <a:pt x="264069" y="426493"/>
                </a:lnTo>
                <a:lnTo>
                  <a:pt x="243598" y="433317"/>
                </a:lnTo>
                <a:lnTo>
                  <a:pt x="226538" y="440140"/>
                </a:lnTo>
                <a:lnTo>
                  <a:pt x="207416" y="455139"/>
                </a:lnTo>
                <a:lnTo>
                  <a:pt x="189006" y="464024"/>
                </a:lnTo>
                <a:lnTo>
                  <a:pt x="175359" y="464024"/>
                </a:lnTo>
                <a:lnTo>
                  <a:pt x="144651" y="467436"/>
                </a:lnTo>
                <a:lnTo>
                  <a:pt x="144651" y="487908"/>
                </a:lnTo>
                <a:lnTo>
                  <a:pt x="144651" y="501555"/>
                </a:lnTo>
                <a:lnTo>
                  <a:pt x="120768" y="491320"/>
                </a:lnTo>
                <a:lnTo>
                  <a:pt x="127592" y="539087"/>
                </a:lnTo>
                <a:lnTo>
                  <a:pt x="99266" y="511472"/>
                </a:lnTo>
                <a:lnTo>
                  <a:pt x="62765" y="528851"/>
                </a:lnTo>
                <a:lnTo>
                  <a:pt x="64827" y="509410"/>
                </a:lnTo>
                <a:cubicBezTo>
                  <a:pt x="63690" y="499174"/>
                  <a:pt x="70715" y="486599"/>
                  <a:pt x="66177" y="481084"/>
                </a:cubicBezTo>
                <a:cubicBezTo>
                  <a:pt x="61639" y="475569"/>
                  <a:pt x="39362" y="481559"/>
                  <a:pt x="37602" y="476322"/>
                </a:cubicBezTo>
                <a:cubicBezTo>
                  <a:pt x="35842" y="471085"/>
                  <a:pt x="49614" y="458551"/>
                  <a:pt x="55620" y="449665"/>
                </a:cubicBezTo>
                <a:lnTo>
                  <a:pt x="4762" y="409433"/>
                </a:lnTo>
                <a:lnTo>
                  <a:pt x="34438" y="384199"/>
                </a:lnTo>
                <a:lnTo>
                  <a:pt x="0" y="353100"/>
                </a:lnTo>
                <a:lnTo>
                  <a:pt x="41973" y="325484"/>
                </a:lnTo>
                <a:lnTo>
                  <a:pt x="39200" y="298189"/>
                </a:lnTo>
                <a:lnTo>
                  <a:pt x="49117" y="269543"/>
                </a:lnTo>
                <a:lnTo>
                  <a:pt x="55621" y="260339"/>
                </a:lnTo>
                <a:lnTo>
                  <a:pt x="59353" y="225188"/>
                </a:lnTo>
                <a:lnTo>
                  <a:pt x="39912" y="214952"/>
                </a:lnTo>
                <a:lnTo>
                  <a:pt x="44034" y="194481"/>
                </a:lnTo>
                <a:lnTo>
                  <a:pt x="18800" y="149557"/>
                </a:lnTo>
                <a:lnTo>
                  <a:pt x="50076" y="143372"/>
                </a:lnTo>
                <a:lnTo>
                  <a:pt x="78189" y="148846"/>
                </a:lnTo>
                <a:lnTo>
                  <a:pt x="140101" y="144084"/>
                </a:lnTo>
                <a:lnTo>
                  <a:pt x="161534" y="129796"/>
                </a:lnTo>
                <a:lnTo>
                  <a:pt x="140103" y="108365"/>
                </a:lnTo>
                <a:lnTo>
                  <a:pt x="210651" y="52494"/>
                </a:lnTo>
                <a:cubicBezTo>
                  <a:pt x="233196" y="36738"/>
                  <a:pt x="183177" y="82735"/>
                  <a:pt x="173440" y="86933"/>
                </a:cubicBezTo>
              </a:path>
            </a:pathLst>
          </a:cu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Freihandform: Form 29">
            <a:extLst>
              <a:ext uri="{FF2B5EF4-FFF2-40B4-BE49-F238E27FC236}">
                <a16:creationId xmlns:a16="http://schemas.microsoft.com/office/drawing/2014/main" id="{FE2ED767-4FAB-4AAA-81C3-EBF57694D804}"/>
              </a:ext>
            </a:extLst>
          </p:cNvPr>
          <p:cNvSpPr/>
          <p:nvPr/>
        </p:nvSpPr>
        <p:spPr bwMode="auto">
          <a:xfrm>
            <a:off x="6176632" y="2528692"/>
            <a:ext cx="555114" cy="539087"/>
          </a:xfrm>
          <a:custGeom>
            <a:avLst/>
            <a:gdLst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27295 w 552734"/>
              <a:gd name="connsiteY79" fmla="*/ 150125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205889 w 552734"/>
              <a:gd name="connsiteY79" fmla="*/ 52494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205889 w 552734"/>
              <a:gd name="connsiteY79" fmla="*/ 52494 h 539087"/>
              <a:gd name="connsiteX80" fmla="*/ 159153 w 552734"/>
              <a:gd name="connsiteY80" fmla="*/ 72646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205889 w 552734"/>
              <a:gd name="connsiteY79" fmla="*/ 52494 h 539087"/>
              <a:gd name="connsiteX80" fmla="*/ 168678 w 552734"/>
              <a:gd name="connsiteY80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104384 w 552734"/>
              <a:gd name="connsiteY79" fmla="*/ 110746 h 539087"/>
              <a:gd name="connsiteX80" fmla="*/ 205889 w 552734"/>
              <a:gd name="connsiteY80" fmla="*/ 52494 h 539087"/>
              <a:gd name="connsiteX81" fmla="*/ 168678 w 552734"/>
              <a:gd name="connsiteY81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135341 w 552734"/>
              <a:gd name="connsiteY79" fmla="*/ 108365 h 539087"/>
              <a:gd name="connsiteX80" fmla="*/ 205889 w 552734"/>
              <a:gd name="connsiteY80" fmla="*/ 52494 h 539087"/>
              <a:gd name="connsiteX81" fmla="*/ 168678 w 552734"/>
              <a:gd name="connsiteY81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63903 w 552734"/>
              <a:gd name="connsiteY79" fmla="*/ 141702 h 539087"/>
              <a:gd name="connsiteX80" fmla="*/ 135341 w 552734"/>
              <a:gd name="connsiteY80" fmla="*/ 108365 h 539087"/>
              <a:gd name="connsiteX81" fmla="*/ 205889 w 552734"/>
              <a:gd name="connsiteY81" fmla="*/ 52494 h 539087"/>
              <a:gd name="connsiteX82" fmla="*/ 168678 w 552734"/>
              <a:gd name="connsiteY82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178203 w 552734"/>
              <a:gd name="connsiteY79" fmla="*/ 127414 h 539087"/>
              <a:gd name="connsiteX80" fmla="*/ 135341 w 552734"/>
              <a:gd name="connsiteY80" fmla="*/ 108365 h 539087"/>
              <a:gd name="connsiteX81" fmla="*/ 205889 w 552734"/>
              <a:gd name="connsiteY81" fmla="*/ 52494 h 539087"/>
              <a:gd name="connsiteX82" fmla="*/ 168678 w 552734"/>
              <a:gd name="connsiteY82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80571 w 552734"/>
              <a:gd name="connsiteY79" fmla="*/ 151227 h 539087"/>
              <a:gd name="connsiteX80" fmla="*/ 178203 w 552734"/>
              <a:gd name="connsiteY80" fmla="*/ 127414 h 539087"/>
              <a:gd name="connsiteX81" fmla="*/ 135341 w 552734"/>
              <a:gd name="connsiteY81" fmla="*/ 108365 h 539087"/>
              <a:gd name="connsiteX82" fmla="*/ 205889 w 552734"/>
              <a:gd name="connsiteY82" fmla="*/ 52494 h 539087"/>
              <a:gd name="connsiteX83" fmla="*/ 168678 w 552734"/>
              <a:gd name="connsiteY83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135339 w 552734"/>
              <a:gd name="connsiteY79" fmla="*/ 148846 h 539087"/>
              <a:gd name="connsiteX80" fmla="*/ 178203 w 552734"/>
              <a:gd name="connsiteY80" fmla="*/ 127414 h 539087"/>
              <a:gd name="connsiteX81" fmla="*/ 135341 w 552734"/>
              <a:gd name="connsiteY81" fmla="*/ 108365 h 539087"/>
              <a:gd name="connsiteX82" fmla="*/ 205889 w 552734"/>
              <a:gd name="connsiteY82" fmla="*/ 52494 h 539087"/>
              <a:gd name="connsiteX83" fmla="*/ 168678 w 552734"/>
              <a:gd name="connsiteY83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240114 w 552734"/>
              <a:gd name="connsiteY79" fmla="*/ 248859 h 539087"/>
              <a:gd name="connsiteX80" fmla="*/ 178203 w 552734"/>
              <a:gd name="connsiteY80" fmla="*/ 127414 h 539087"/>
              <a:gd name="connsiteX81" fmla="*/ 135341 w 552734"/>
              <a:gd name="connsiteY81" fmla="*/ 108365 h 539087"/>
              <a:gd name="connsiteX82" fmla="*/ 205889 w 552734"/>
              <a:gd name="connsiteY82" fmla="*/ 52494 h 539087"/>
              <a:gd name="connsiteX83" fmla="*/ 168678 w 552734"/>
              <a:gd name="connsiteY83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240114 w 552734"/>
              <a:gd name="connsiteY79" fmla="*/ 248859 h 539087"/>
              <a:gd name="connsiteX80" fmla="*/ 147247 w 552734"/>
              <a:gd name="connsiteY80" fmla="*/ 134558 h 539087"/>
              <a:gd name="connsiteX81" fmla="*/ 135341 w 552734"/>
              <a:gd name="connsiteY81" fmla="*/ 108365 h 539087"/>
              <a:gd name="connsiteX82" fmla="*/ 205889 w 552734"/>
              <a:gd name="connsiteY82" fmla="*/ 52494 h 539087"/>
              <a:gd name="connsiteX83" fmla="*/ 168678 w 552734"/>
              <a:gd name="connsiteY83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240114 w 552734"/>
              <a:gd name="connsiteY79" fmla="*/ 248859 h 539087"/>
              <a:gd name="connsiteX80" fmla="*/ 156772 w 552734"/>
              <a:gd name="connsiteY80" fmla="*/ 129796 h 539087"/>
              <a:gd name="connsiteX81" fmla="*/ 135341 w 552734"/>
              <a:gd name="connsiteY81" fmla="*/ 108365 h 539087"/>
              <a:gd name="connsiteX82" fmla="*/ 205889 w 552734"/>
              <a:gd name="connsiteY82" fmla="*/ 52494 h 539087"/>
              <a:gd name="connsiteX83" fmla="*/ 168678 w 552734"/>
              <a:gd name="connsiteY83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135339 w 552734"/>
              <a:gd name="connsiteY79" fmla="*/ 144084 h 539087"/>
              <a:gd name="connsiteX80" fmla="*/ 156772 w 552734"/>
              <a:gd name="connsiteY80" fmla="*/ 129796 h 539087"/>
              <a:gd name="connsiteX81" fmla="*/ 135341 w 552734"/>
              <a:gd name="connsiteY81" fmla="*/ 108365 h 539087"/>
              <a:gd name="connsiteX82" fmla="*/ 205889 w 552734"/>
              <a:gd name="connsiteY82" fmla="*/ 52494 h 539087"/>
              <a:gd name="connsiteX83" fmla="*/ 168678 w 552734"/>
              <a:gd name="connsiteY83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61521 w 552734"/>
              <a:gd name="connsiteY79" fmla="*/ 158371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34190 w 552734"/>
              <a:gd name="connsiteY66" fmla="*/ 442521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34190 w 552734"/>
              <a:gd name="connsiteY66" fmla="*/ 442521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0065 w 552734"/>
              <a:gd name="connsiteY63" fmla="*/ 509410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0065 w 552734"/>
              <a:gd name="connsiteY63" fmla="*/ 509410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202654 w 552734"/>
              <a:gd name="connsiteY53" fmla="*/ 455139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0065 w 552734"/>
              <a:gd name="connsiteY63" fmla="*/ 509410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24774 w 552734"/>
              <a:gd name="connsiteY47" fmla="*/ 419988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202654 w 552734"/>
              <a:gd name="connsiteY53" fmla="*/ 455139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0065 w 552734"/>
              <a:gd name="connsiteY63" fmla="*/ 509410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6900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24774 w 552734"/>
              <a:gd name="connsiteY47" fmla="*/ 419988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202654 w 552734"/>
              <a:gd name="connsiteY53" fmla="*/ 455139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0065 w 552734"/>
              <a:gd name="connsiteY63" fmla="*/ 509410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8637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6900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24774 w 552734"/>
              <a:gd name="connsiteY47" fmla="*/ 419988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202654 w 552734"/>
              <a:gd name="connsiteY53" fmla="*/ 455139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0065 w 552734"/>
              <a:gd name="connsiteY63" fmla="*/ 509410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8637 w 552734"/>
              <a:gd name="connsiteY37" fmla="*/ 310487 h 539087"/>
              <a:gd name="connsiteX38" fmla="*/ 439110 w 552734"/>
              <a:gd name="connsiteY38" fmla="*/ 312228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6900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24774 w 552734"/>
              <a:gd name="connsiteY47" fmla="*/ 419988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202654 w 552734"/>
              <a:gd name="connsiteY53" fmla="*/ 455139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0065 w 552734"/>
              <a:gd name="connsiteY63" fmla="*/ 509410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8637 w 552734"/>
              <a:gd name="connsiteY37" fmla="*/ 310487 h 539087"/>
              <a:gd name="connsiteX38" fmla="*/ 436729 w 552734"/>
              <a:gd name="connsiteY38" fmla="*/ 321753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6900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24774 w 552734"/>
              <a:gd name="connsiteY47" fmla="*/ 419988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202654 w 552734"/>
              <a:gd name="connsiteY53" fmla="*/ 455139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0065 w 552734"/>
              <a:gd name="connsiteY63" fmla="*/ 509410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81402 w 552734"/>
              <a:gd name="connsiteY33" fmla="*/ 245340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8637 w 552734"/>
              <a:gd name="connsiteY37" fmla="*/ 310487 h 539087"/>
              <a:gd name="connsiteX38" fmla="*/ 436729 w 552734"/>
              <a:gd name="connsiteY38" fmla="*/ 321753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6900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24774 w 552734"/>
              <a:gd name="connsiteY47" fmla="*/ 419988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202654 w 552734"/>
              <a:gd name="connsiteY53" fmla="*/ 455139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0065 w 552734"/>
              <a:gd name="connsiteY63" fmla="*/ 509410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5299 h 539087"/>
              <a:gd name="connsiteX14" fmla="*/ 402609 w 550352"/>
              <a:gd name="connsiteY14" fmla="*/ 44355 h 539087"/>
              <a:gd name="connsiteX15" fmla="*/ 375313 w 550352"/>
              <a:gd name="connsiteY15" fmla="*/ 27296 h 539087"/>
              <a:gd name="connsiteX16" fmla="*/ 426492 w 550352"/>
              <a:gd name="connsiteY16" fmla="*/ 0 h 539087"/>
              <a:gd name="connsiteX17" fmla="*/ 443552 w 550352"/>
              <a:gd name="connsiteY17" fmla="*/ 34120 h 539087"/>
              <a:gd name="connsiteX18" fmla="*/ 470847 w 550352"/>
              <a:gd name="connsiteY18" fmla="*/ 34120 h 539087"/>
              <a:gd name="connsiteX19" fmla="*/ 504967 w 550352"/>
              <a:gd name="connsiteY19" fmla="*/ 10236 h 539087"/>
              <a:gd name="connsiteX20" fmla="*/ 504967 w 550352"/>
              <a:gd name="connsiteY20" fmla="*/ 37531 h 539087"/>
              <a:gd name="connsiteX21" fmla="*/ 477671 w 550352"/>
              <a:gd name="connsiteY21" fmla="*/ 58003 h 539087"/>
              <a:gd name="connsiteX22" fmla="*/ 487907 w 550352"/>
              <a:gd name="connsiteY22" fmla="*/ 85299 h 539087"/>
              <a:gd name="connsiteX23" fmla="*/ 487907 w 550352"/>
              <a:gd name="connsiteY23" fmla="*/ 98946 h 539087"/>
              <a:gd name="connsiteX24" fmla="*/ 508379 w 550352"/>
              <a:gd name="connsiteY24" fmla="*/ 122830 h 539087"/>
              <a:gd name="connsiteX25" fmla="*/ 522027 w 550352"/>
              <a:gd name="connsiteY25" fmla="*/ 143302 h 539087"/>
              <a:gd name="connsiteX26" fmla="*/ 522027 w 550352"/>
              <a:gd name="connsiteY26" fmla="*/ 143302 h 539087"/>
              <a:gd name="connsiteX27" fmla="*/ 550352 w 550352"/>
              <a:gd name="connsiteY27" fmla="*/ 183534 h 539087"/>
              <a:gd name="connsiteX28" fmla="*/ 542498 w 550352"/>
              <a:gd name="connsiteY28" fmla="*/ 204717 h 539087"/>
              <a:gd name="connsiteX29" fmla="*/ 525439 w 550352"/>
              <a:gd name="connsiteY29" fmla="*/ 249072 h 539087"/>
              <a:gd name="connsiteX30" fmla="*/ 511791 w 550352"/>
              <a:gd name="connsiteY30" fmla="*/ 266131 h 539087"/>
              <a:gd name="connsiteX31" fmla="*/ 498143 w 550352"/>
              <a:gd name="connsiteY31" fmla="*/ 272955 h 539087"/>
              <a:gd name="connsiteX32" fmla="*/ 484495 w 550352"/>
              <a:gd name="connsiteY32" fmla="*/ 259308 h 539087"/>
              <a:gd name="connsiteX33" fmla="*/ 481402 w 550352"/>
              <a:gd name="connsiteY33" fmla="*/ 245340 h 539087"/>
              <a:gd name="connsiteX34" fmla="*/ 464024 w 550352"/>
              <a:gd name="connsiteY34" fmla="*/ 259308 h 539087"/>
              <a:gd name="connsiteX35" fmla="*/ 464024 w 550352"/>
              <a:gd name="connsiteY35" fmla="*/ 283191 h 539087"/>
              <a:gd name="connsiteX36" fmla="*/ 429904 w 550352"/>
              <a:gd name="connsiteY36" fmla="*/ 286603 h 539087"/>
              <a:gd name="connsiteX37" fmla="*/ 418637 w 550352"/>
              <a:gd name="connsiteY37" fmla="*/ 310487 h 539087"/>
              <a:gd name="connsiteX38" fmla="*/ 436729 w 550352"/>
              <a:gd name="connsiteY38" fmla="*/ 321753 h 539087"/>
              <a:gd name="connsiteX39" fmla="*/ 440140 w 550352"/>
              <a:gd name="connsiteY39" fmla="*/ 354842 h 539087"/>
              <a:gd name="connsiteX40" fmla="*/ 395785 w 550352"/>
              <a:gd name="connsiteY40" fmla="*/ 351430 h 539087"/>
              <a:gd name="connsiteX41" fmla="*/ 395785 w 550352"/>
              <a:gd name="connsiteY41" fmla="*/ 378725 h 539087"/>
              <a:gd name="connsiteX42" fmla="*/ 386900 w 550352"/>
              <a:gd name="connsiteY42" fmla="*/ 399197 h 539087"/>
              <a:gd name="connsiteX43" fmla="*/ 351430 w 550352"/>
              <a:gd name="connsiteY43" fmla="*/ 406021 h 539087"/>
              <a:gd name="connsiteX44" fmla="*/ 344606 w 550352"/>
              <a:gd name="connsiteY44" fmla="*/ 433317 h 539087"/>
              <a:gd name="connsiteX45" fmla="*/ 341194 w 550352"/>
              <a:gd name="connsiteY45" fmla="*/ 450376 h 539087"/>
              <a:gd name="connsiteX46" fmla="*/ 310486 w 550352"/>
              <a:gd name="connsiteY46" fmla="*/ 433317 h 539087"/>
              <a:gd name="connsiteX47" fmla="*/ 324774 w 550352"/>
              <a:gd name="connsiteY47" fmla="*/ 419988 h 539087"/>
              <a:gd name="connsiteX48" fmla="*/ 286603 w 550352"/>
              <a:gd name="connsiteY48" fmla="*/ 385549 h 539087"/>
              <a:gd name="connsiteX49" fmla="*/ 283191 w 550352"/>
              <a:gd name="connsiteY49" fmla="*/ 406021 h 539087"/>
              <a:gd name="connsiteX50" fmla="*/ 259307 w 550352"/>
              <a:gd name="connsiteY50" fmla="*/ 426493 h 539087"/>
              <a:gd name="connsiteX51" fmla="*/ 238836 w 550352"/>
              <a:gd name="connsiteY51" fmla="*/ 433317 h 539087"/>
              <a:gd name="connsiteX52" fmla="*/ 221776 w 550352"/>
              <a:gd name="connsiteY52" fmla="*/ 440140 h 539087"/>
              <a:gd name="connsiteX53" fmla="*/ 202654 w 550352"/>
              <a:gd name="connsiteY53" fmla="*/ 455139 h 539087"/>
              <a:gd name="connsiteX54" fmla="*/ 184244 w 550352"/>
              <a:gd name="connsiteY54" fmla="*/ 464024 h 539087"/>
              <a:gd name="connsiteX55" fmla="*/ 170597 w 550352"/>
              <a:gd name="connsiteY55" fmla="*/ 464024 h 539087"/>
              <a:gd name="connsiteX56" fmla="*/ 139889 w 550352"/>
              <a:gd name="connsiteY56" fmla="*/ 467436 h 539087"/>
              <a:gd name="connsiteX57" fmla="*/ 139889 w 550352"/>
              <a:gd name="connsiteY57" fmla="*/ 487908 h 539087"/>
              <a:gd name="connsiteX58" fmla="*/ 139889 w 550352"/>
              <a:gd name="connsiteY58" fmla="*/ 501555 h 539087"/>
              <a:gd name="connsiteX59" fmla="*/ 116006 w 550352"/>
              <a:gd name="connsiteY59" fmla="*/ 491320 h 539087"/>
              <a:gd name="connsiteX60" fmla="*/ 122830 w 550352"/>
              <a:gd name="connsiteY60" fmla="*/ 539087 h 539087"/>
              <a:gd name="connsiteX61" fmla="*/ 94504 w 550352"/>
              <a:gd name="connsiteY61" fmla="*/ 511472 h 539087"/>
              <a:gd name="connsiteX62" fmla="*/ 58003 w 550352"/>
              <a:gd name="connsiteY62" fmla="*/ 528851 h 539087"/>
              <a:gd name="connsiteX63" fmla="*/ 60065 w 550352"/>
              <a:gd name="connsiteY63" fmla="*/ 509410 h 539087"/>
              <a:gd name="connsiteX64" fmla="*/ 61415 w 550352"/>
              <a:gd name="connsiteY64" fmla="*/ 481084 h 539087"/>
              <a:gd name="connsiteX65" fmla="*/ 32840 w 550352"/>
              <a:gd name="connsiteY65" fmla="*/ 476322 h 539087"/>
              <a:gd name="connsiteX66" fmla="*/ 50858 w 550352"/>
              <a:gd name="connsiteY66" fmla="*/ 449665 h 539087"/>
              <a:gd name="connsiteX67" fmla="*/ 0 w 550352"/>
              <a:gd name="connsiteY67" fmla="*/ 409433 h 539087"/>
              <a:gd name="connsiteX68" fmla="*/ 29676 w 550352"/>
              <a:gd name="connsiteY68" fmla="*/ 384199 h 539087"/>
              <a:gd name="connsiteX69" fmla="*/ 0 w 550352"/>
              <a:gd name="connsiteY69" fmla="*/ 355481 h 539087"/>
              <a:gd name="connsiteX70" fmla="*/ 44355 w 550352"/>
              <a:gd name="connsiteY70" fmla="*/ 320722 h 539087"/>
              <a:gd name="connsiteX71" fmla="*/ 39201 w 550352"/>
              <a:gd name="connsiteY71" fmla="*/ 298189 h 539087"/>
              <a:gd name="connsiteX72" fmla="*/ 44355 w 550352"/>
              <a:gd name="connsiteY72" fmla="*/ 269543 h 539087"/>
              <a:gd name="connsiteX73" fmla="*/ 50859 w 550352"/>
              <a:gd name="connsiteY73" fmla="*/ 260339 h 539087"/>
              <a:gd name="connsiteX74" fmla="*/ 54591 w 550352"/>
              <a:gd name="connsiteY74" fmla="*/ 225188 h 539087"/>
              <a:gd name="connsiteX75" fmla="*/ 35150 w 550352"/>
              <a:gd name="connsiteY75" fmla="*/ 214952 h 539087"/>
              <a:gd name="connsiteX76" fmla="*/ 39272 w 550352"/>
              <a:gd name="connsiteY76" fmla="*/ 194481 h 539087"/>
              <a:gd name="connsiteX77" fmla="*/ 14038 w 550352"/>
              <a:gd name="connsiteY77" fmla="*/ 149557 h 539087"/>
              <a:gd name="connsiteX78" fmla="*/ 45314 w 550352"/>
              <a:gd name="connsiteY78" fmla="*/ 143372 h 539087"/>
              <a:gd name="connsiteX79" fmla="*/ 73427 w 550352"/>
              <a:gd name="connsiteY79" fmla="*/ 148846 h 539087"/>
              <a:gd name="connsiteX80" fmla="*/ 135339 w 550352"/>
              <a:gd name="connsiteY80" fmla="*/ 144084 h 539087"/>
              <a:gd name="connsiteX81" fmla="*/ 156772 w 550352"/>
              <a:gd name="connsiteY81" fmla="*/ 129796 h 539087"/>
              <a:gd name="connsiteX82" fmla="*/ 135341 w 550352"/>
              <a:gd name="connsiteY82" fmla="*/ 108365 h 539087"/>
              <a:gd name="connsiteX83" fmla="*/ 205889 w 550352"/>
              <a:gd name="connsiteY83" fmla="*/ 52494 h 539087"/>
              <a:gd name="connsiteX84" fmla="*/ 168678 w 550352"/>
              <a:gd name="connsiteY84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5299 h 539087"/>
              <a:gd name="connsiteX14" fmla="*/ 402609 w 550352"/>
              <a:gd name="connsiteY14" fmla="*/ 44355 h 539087"/>
              <a:gd name="connsiteX15" fmla="*/ 375313 w 550352"/>
              <a:gd name="connsiteY15" fmla="*/ 27296 h 539087"/>
              <a:gd name="connsiteX16" fmla="*/ 426492 w 550352"/>
              <a:gd name="connsiteY16" fmla="*/ 0 h 539087"/>
              <a:gd name="connsiteX17" fmla="*/ 443552 w 550352"/>
              <a:gd name="connsiteY17" fmla="*/ 34120 h 539087"/>
              <a:gd name="connsiteX18" fmla="*/ 470847 w 550352"/>
              <a:gd name="connsiteY18" fmla="*/ 34120 h 539087"/>
              <a:gd name="connsiteX19" fmla="*/ 504967 w 550352"/>
              <a:gd name="connsiteY19" fmla="*/ 10236 h 539087"/>
              <a:gd name="connsiteX20" fmla="*/ 504967 w 550352"/>
              <a:gd name="connsiteY20" fmla="*/ 37531 h 539087"/>
              <a:gd name="connsiteX21" fmla="*/ 477671 w 550352"/>
              <a:gd name="connsiteY21" fmla="*/ 58003 h 539087"/>
              <a:gd name="connsiteX22" fmla="*/ 487907 w 550352"/>
              <a:gd name="connsiteY22" fmla="*/ 85299 h 539087"/>
              <a:gd name="connsiteX23" fmla="*/ 502194 w 550352"/>
              <a:gd name="connsiteY23" fmla="*/ 101327 h 539087"/>
              <a:gd name="connsiteX24" fmla="*/ 508379 w 550352"/>
              <a:gd name="connsiteY24" fmla="*/ 122830 h 539087"/>
              <a:gd name="connsiteX25" fmla="*/ 522027 w 550352"/>
              <a:gd name="connsiteY25" fmla="*/ 143302 h 539087"/>
              <a:gd name="connsiteX26" fmla="*/ 522027 w 550352"/>
              <a:gd name="connsiteY26" fmla="*/ 143302 h 539087"/>
              <a:gd name="connsiteX27" fmla="*/ 550352 w 550352"/>
              <a:gd name="connsiteY27" fmla="*/ 183534 h 539087"/>
              <a:gd name="connsiteX28" fmla="*/ 542498 w 550352"/>
              <a:gd name="connsiteY28" fmla="*/ 204717 h 539087"/>
              <a:gd name="connsiteX29" fmla="*/ 525439 w 550352"/>
              <a:gd name="connsiteY29" fmla="*/ 249072 h 539087"/>
              <a:gd name="connsiteX30" fmla="*/ 511791 w 550352"/>
              <a:gd name="connsiteY30" fmla="*/ 266131 h 539087"/>
              <a:gd name="connsiteX31" fmla="*/ 498143 w 550352"/>
              <a:gd name="connsiteY31" fmla="*/ 272955 h 539087"/>
              <a:gd name="connsiteX32" fmla="*/ 484495 w 550352"/>
              <a:gd name="connsiteY32" fmla="*/ 259308 h 539087"/>
              <a:gd name="connsiteX33" fmla="*/ 481402 w 550352"/>
              <a:gd name="connsiteY33" fmla="*/ 245340 h 539087"/>
              <a:gd name="connsiteX34" fmla="*/ 464024 w 550352"/>
              <a:gd name="connsiteY34" fmla="*/ 259308 h 539087"/>
              <a:gd name="connsiteX35" fmla="*/ 464024 w 550352"/>
              <a:gd name="connsiteY35" fmla="*/ 283191 h 539087"/>
              <a:gd name="connsiteX36" fmla="*/ 429904 w 550352"/>
              <a:gd name="connsiteY36" fmla="*/ 286603 h 539087"/>
              <a:gd name="connsiteX37" fmla="*/ 418637 w 550352"/>
              <a:gd name="connsiteY37" fmla="*/ 310487 h 539087"/>
              <a:gd name="connsiteX38" fmla="*/ 436729 w 550352"/>
              <a:gd name="connsiteY38" fmla="*/ 321753 h 539087"/>
              <a:gd name="connsiteX39" fmla="*/ 440140 w 550352"/>
              <a:gd name="connsiteY39" fmla="*/ 354842 h 539087"/>
              <a:gd name="connsiteX40" fmla="*/ 395785 w 550352"/>
              <a:gd name="connsiteY40" fmla="*/ 351430 h 539087"/>
              <a:gd name="connsiteX41" fmla="*/ 395785 w 550352"/>
              <a:gd name="connsiteY41" fmla="*/ 378725 h 539087"/>
              <a:gd name="connsiteX42" fmla="*/ 386900 w 550352"/>
              <a:gd name="connsiteY42" fmla="*/ 399197 h 539087"/>
              <a:gd name="connsiteX43" fmla="*/ 351430 w 550352"/>
              <a:gd name="connsiteY43" fmla="*/ 406021 h 539087"/>
              <a:gd name="connsiteX44" fmla="*/ 344606 w 550352"/>
              <a:gd name="connsiteY44" fmla="*/ 433317 h 539087"/>
              <a:gd name="connsiteX45" fmla="*/ 341194 w 550352"/>
              <a:gd name="connsiteY45" fmla="*/ 450376 h 539087"/>
              <a:gd name="connsiteX46" fmla="*/ 310486 w 550352"/>
              <a:gd name="connsiteY46" fmla="*/ 433317 h 539087"/>
              <a:gd name="connsiteX47" fmla="*/ 324774 w 550352"/>
              <a:gd name="connsiteY47" fmla="*/ 419988 h 539087"/>
              <a:gd name="connsiteX48" fmla="*/ 286603 w 550352"/>
              <a:gd name="connsiteY48" fmla="*/ 385549 h 539087"/>
              <a:gd name="connsiteX49" fmla="*/ 283191 w 550352"/>
              <a:gd name="connsiteY49" fmla="*/ 406021 h 539087"/>
              <a:gd name="connsiteX50" fmla="*/ 259307 w 550352"/>
              <a:gd name="connsiteY50" fmla="*/ 426493 h 539087"/>
              <a:gd name="connsiteX51" fmla="*/ 238836 w 550352"/>
              <a:gd name="connsiteY51" fmla="*/ 433317 h 539087"/>
              <a:gd name="connsiteX52" fmla="*/ 221776 w 550352"/>
              <a:gd name="connsiteY52" fmla="*/ 440140 h 539087"/>
              <a:gd name="connsiteX53" fmla="*/ 202654 w 550352"/>
              <a:gd name="connsiteY53" fmla="*/ 455139 h 539087"/>
              <a:gd name="connsiteX54" fmla="*/ 184244 w 550352"/>
              <a:gd name="connsiteY54" fmla="*/ 464024 h 539087"/>
              <a:gd name="connsiteX55" fmla="*/ 170597 w 550352"/>
              <a:gd name="connsiteY55" fmla="*/ 464024 h 539087"/>
              <a:gd name="connsiteX56" fmla="*/ 139889 w 550352"/>
              <a:gd name="connsiteY56" fmla="*/ 467436 h 539087"/>
              <a:gd name="connsiteX57" fmla="*/ 139889 w 550352"/>
              <a:gd name="connsiteY57" fmla="*/ 487908 h 539087"/>
              <a:gd name="connsiteX58" fmla="*/ 139889 w 550352"/>
              <a:gd name="connsiteY58" fmla="*/ 501555 h 539087"/>
              <a:gd name="connsiteX59" fmla="*/ 116006 w 550352"/>
              <a:gd name="connsiteY59" fmla="*/ 491320 h 539087"/>
              <a:gd name="connsiteX60" fmla="*/ 122830 w 550352"/>
              <a:gd name="connsiteY60" fmla="*/ 539087 h 539087"/>
              <a:gd name="connsiteX61" fmla="*/ 94504 w 550352"/>
              <a:gd name="connsiteY61" fmla="*/ 511472 h 539087"/>
              <a:gd name="connsiteX62" fmla="*/ 58003 w 550352"/>
              <a:gd name="connsiteY62" fmla="*/ 528851 h 539087"/>
              <a:gd name="connsiteX63" fmla="*/ 60065 w 550352"/>
              <a:gd name="connsiteY63" fmla="*/ 509410 h 539087"/>
              <a:gd name="connsiteX64" fmla="*/ 61415 w 550352"/>
              <a:gd name="connsiteY64" fmla="*/ 481084 h 539087"/>
              <a:gd name="connsiteX65" fmla="*/ 32840 w 550352"/>
              <a:gd name="connsiteY65" fmla="*/ 476322 h 539087"/>
              <a:gd name="connsiteX66" fmla="*/ 50858 w 550352"/>
              <a:gd name="connsiteY66" fmla="*/ 449665 h 539087"/>
              <a:gd name="connsiteX67" fmla="*/ 0 w 550352"/>
              <a:gd name="connsiteY67" fmla="*/ 409433 h 539087"/>
              <a:gd name="connsiteX68" fmla="*/ 29676 w 550352"/>
              <a:gd name="connsiteY68" fmla="*/ 384199 h 539087"/>
              <a:gd name="connsiteX69" fmla="*/ 0 w 550352"/>
              <a:gd name="connsiteY69" fmla="*/ 355481 h 539087"/>
              <a:gd name="connsiteX70" fmla="*/ 44355 w 550352"/>
              <a:gd name="connsiteY70" fmla="*/ 320722 h 539087"/>
              <a:gd name="connsiteX71" fmla="*/ 39201 w 550352"/>
              <a:gd name="connsiteY71" fmla="*/ 298189 h 539087"/>
              <a:gd name="connsiteX72" fmla="*/ 44355 w 550352"/>
              <a:gd name="connsiteY72" fmla="*/ 269543 h 539087"/>
              <a:gd name="connsiteX73" fmla="*/ 50859 w 550352"/>
              <a:gd name="connsiteY73" fmla="*/ 260339 h 539087"/>
              <a:gd name="connsiteX74" fmla="*/ 54591 w 550352"/>
              <a:gd name="connsiteY74" fmla="*/ 225188 h 539087"/>
              <a:gd name="connsiteX75" fmla="*/ 35150 w 550352"/>
              <a:gd name="connsiteY75" fmla="*/ 214952 h 539087"/>
              <a:gd name="connsiteX76" fmla="*/ 39272 w 550352"/>
              <a:gd name="connsiteY76" fmla="*/ 194481 h 539087"/>
              <a:gd name="connsiteX77" fmla="*/ 14038 w 550352"/>
              <a:gd name="connsiteY77" fmla="*/ 149557 h 539087"/>
              <a:gd name="connsiteX78" fmla="*/ 45314 w 550352"/>
              <a:gd name="connsiteY78" fmla="*/ 143372 h 539087"/>
              <a:gd name="connsiteX79" fmla="*/ 73427 w 550352"/>
              <a:gd name="connsiteY79" fmla="*/ 148846 h 539087"/>
              <a:gd name="connsiteX80" fmla="*/ 135339 w 550352"/>
              <a:gd name="connsiteY80" fmla="*/ 144084 h 539087"/>
              <a:gd name="connsiteX81" fmla="*/ 156772 w 550352"/>
              <a:gd name="connsiteY81" fmla="*/ 129796 h 539087"/>
              <a:gd name="connsiteX82" fmla="*/ 135341 w 550352"/>
              <a:gd name="connsiteY82" fmla="*/ 108365 h 539087"/>
              <a:gd name="connsiteX83" fmla="*/ 205889 w 550352"/>
              <a:gd name="connsiteY83" fmla="*/ 52494 h 539087"/>
              <a:gd name="connsiteX84" fmla="*/ 168678 w 550352"/>
              <a:gd name="connsiteY84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5299 h 539087"/>
              <a:gd name="connsiteX14" fmla="*/ 402609 w 550352"/>
              <a:gd name="connsiteY14" fmla="*/ 44355 h 539087"/>
              <a:gd name="connsiteX15" fmla="*/ 375313 w 550352"/>
              <a:gd name="connsiteY15" fmla="*/ 27296 h 539087"/>
              <a:gd name="connsiteX16" fmla="*/ 426492 w 550352"/>
              <a:gd name="connsiteY16" fmla="*/ 0 h 539087"/>
              <a:gd name="connsiteX17" fmla="*/ 443552 w 550352"/>
              <a:gd name="connsiteY17" fmla="*/ 34120 h 539087"/>
              <a:gd name="connsiteX18" fmla="*/ 470847 w 550352"/>
              <a:gd name="connsiteY18" fmla="*/ 34120 h 539087"/>
              <a:gd name="connsiteX19" fmla="*/ 495442 w 550352"/>
              <a:gd name="connsiteY19" fmla="*/ 10236 h 539087"/>
              <a:gd name="connsiteX20" fmla="*/ 504967 w 550352"/>
              <a:gd name="connsiteY20" fmla="*/ 37531 h 539087"/>
              <a:gd name="connsiteX21" fmla="*/ 477671 w 550352"/>
              <a:gd name="connsiteY21" fmla="*/ 58003 h 539087"/>
              <a:gd name="connsiteX22" fmla="*/ 487907 w 550352"/>
              <a:gd name="connsiteY22" fmla="*/ 85299 h 539087"/>
              <a:gd name="connsiteX23" fmla="*/ 502194 w 550352"/>
              <a:gd name="connsiteY23" fmla="*/ 101327 h 539087"/>
              <a:gd name="connsiteX24" fmla="*/ 508379 w 550352"/>
              <a:gd name="connsiteY24" fmla="*/ 122830 h 539087"/>
              <a:gd name="connsiteX25" fmla="*/ 522027 w 550352"/>
              <a:gd name="connsiteY25" fmla="*/ 143302 h 539087"/>
              <a:gd name="connsiteX26" fmla="*/ 522027 w 550352"/>
              <a:gd name="connsiteY26" fmla="*/ 143302 h 539087"/>
              <a:gd name="connsiteX27" fmla="*/ 550352 w 550352"/>
              <a:gd name="connsiteY27" fmla="*/ 183534 h 539087"/>
              <a:gd name="connsiteX28" fmla="*/ 542498 w 550352"/>
              <a:gd name="connsiteY28" fmla="*/ 204717 h 539087"/>
              <a:gd name="connsiteX29" fmla="*/ 525439 w 550352"/>
              <a:gd name="connsiteY29" fmla="*/ 249072 h 539087"/>
              <a:gd name="connsiteX30" fmla="*/ 511791 w 550352"/>
              <a:gd name="connsiteY30" fmla="*/ 266131 h 539087"/>
              <a:gd name="connsiteX31" fmla="*/ 498143 w 550352"/>
              <a:gd name="connsiteY31" fmla="*/ 272955 h 539087"/>
              <a:gd name="connsiteX32" fmla="*/ 484495 w 550352"/>
              <a:gd name="connsiteY32" fmla="*/ 259308 h 539087"/>
              <a:gd name="connsiteX33" fmla="*/ 481402 w 550352"/>
              <a:gd name="connsiteY33" fmla="*/ 245340 h 539087"/>
              <a:gd name="connsiteX34" fmla="*/ 464024 w 550352"/>
              <a:gd name="connsiteY34" fmla="*/ 259308 h 539087"/>
              <a:gd name="connsiteX35" fmla="*/ 464024 w 550352"/>
              <a:gd name="connsiteY35" fmla="*/ 283191 h 539087"/>
              <a:gd name="connsiteX36" fmla="*/ 429904 w 550352"/>
              <a:gd name="connsiteY36" fmla="*/ 286603 h 539087"/>
              <a:gd name="connsiteX37" fmla="*/ 418637 w 550352"/>
              <a:gd name="connsiteY37" fmla="*/ 310487 h 539087"/>
              <a:gd name="connsiteX38" fmla="*/ 436729 w 550352"/>
              <a:gd name="connsiteY38" fmla="*/ 321753 h 539087"/>
              <a:gd name="connsiteX39" fmla="*/ 440140 w 550352"/>
              <a:gd name="connsiteY39" fmla="*/ 354842 h 539087"/>
              <a:gd name="connsiteX40" fmla="*/ 395785 w 550352"/>
              <a:gd name="connsiteY40" fmla="*/ 351430 h 539087"/>
              <a:gd name="connsiteX41" fmla="*/ 395785 w 550352"/>
              <a:gd name="connsiteY41" fmla="*/ 378725 h 539087"/>
              <a:gd name="connsiteX42" fmla="*/ 386900 w 550352"/>
              <a:gd name="connsiteY42" fmla="*/ 399197 h 539087"/>
              <a:gd name="connsiteX43" fmla="*/ 351430 w 550352"/>
              <a:gd name="connsiteY43" fmla="*/ 406021 h 539087"/>
              <a:gd name="connsiteX44" fmla="*/ 344606 w 550352"/>
              <a:gd name="connsiteY44" fmla="*/ 433317 h 539087"/>
              <a:gd name="connsiteX45" fmla="*/ 341194 w 550352"/>
              <a:gd name="connsiteY45" fmla="*/ 450376 h 539087"/>
              <a:gd name="connsiteX46" fmla="*/ 310486 w 550352"/>
              <a:gd name="connsiteY46" fmla="*/ 433317 h 539087"/>
              <a:gd name="connsiteX47" fmla="*/ 324774 w 550352"/>
              <a:gd name="connsiteY47" fmla="*/ 419988 h 539087"/>
              <a:gd name="connsiteX48" fmla="*/ 286603 w 550352"/>
              <a:gd name="connsiteY48" fmla="*/ 385549 h 539087"/>
              <a:gd name="connsiteX49" fmla="*/ 283191 w 550352"/>
              <a:gd name="connsiteY49" fmla="*/ 406021 h 539087"/>
              <a:gd name="connsiteX50" fmla="*/ 259307 w 550352"/>
              <a:gd name="connsiteY50" fmla="*/ 426493 h 539087"/>
              <a:gd name="connsiteX51" fmla="*/ 238836 w 550352"/>
              <a:gd name="connsiteY51" fmla="*/ 433317 h 539087"/>
              <a:gd name="connsiteX52" fmla="*/ 221776 w 550352"/>
              <a:gd name="connsiteY52" fmla="*/ 440140 h 539087"/>
              <a:gd name="connsiteX53" fmla="*/ 202654 w 550352"/>
              <a:gd name="connsiteY53" fmla="*/ 455139 h 539087"/>
              <a:gd name="connsiteX54" fmla="*/ 184244 w 550352"/>
              <a:gd name="connsiteY54" fmla="*/ 464024 h 539087"/>
              <a:gd name="connsiteX55" fmla="*/ 170597 w 550352"/>
              <a:gd name="connsiteY55" fmla="*/ 464024 h 539087"/>
              <a:gd name="connsiteX56" fmla="*/ 139889 w 550352"/>
              <a:gd name="connsiteY56" fmla="*/ 467436 h 539087"/>
              <a:gd name="connsiteX57" fmla="*/ 139889 w 550352"/>
              <a:gd name="connsiteY57" fmla="*/ 487908 h 539087"/>
              <a:gd name="connsiteX58" fmla="*/ 139889 w 550352"/>
              <a:gd name="connsiteY58" fmla="*/ 501555 h 539087"/>
              <a:gd name="connsiteX59" fmla="*/ 116006 w 550352"/>
              <a:gd name="connsiteY59" fmla="*/ 491320 h 539087"/>
              <a:gd name="connsiteX60" fmla="*/ 122830 w 550352"/>
              <a:gd name="connsiteY60" fmla="*/ 539087 h 539087"/>
              <a:gd name="connsiteX61" fmla="*/ 94504 w 550352"/>
              <a:gd name="connsiteY61" fmla="*/ 511472 h 539087"/>
              <a:gd name="connsiteX62" fmla="*/ 58003 w 550352"/>
              <a:gd name="connsiteY62" fmla="*/ 528851 h 539087"/>
              <a:gd name="connsiteX63" fmla="*/ 60065 w 550352"/>
              <a:gd name="connsiteY63" fmla="*/ 509410 h 539087"/>
              <a:gd name="connsiteX64" fmla="*/ 61415 w 550352"/>
              <a:gd name="connsiteY64" fmla="*/ 481084 h 539087"/>
              <a:gd name="connsiteX65" fmla="*/ 32840 w 550352"/>
              <a:gd name="connsiteY65" fmla="*/ 476322 h 539087"/>
              <a:gd name="connsiteX66" fmla="*/ 50858 w 550352"/>
              <a:gd name="connsiteY66" fmla="*/ 449665 h 539087"/>
              <a:gd name="connsiteX67" fmla="*/ 0 w 550352"/>
              <a:gd name="connsiteY67" fmla="*/ 409433 h 539087"/>
              <a:gd name="connsiteX68" fmla="*/ 29676 w 550352"/>
              <a:gd name="connsiteY68" fmla="*/ 384199 h 539087"/>
              <a:gd name="connsiteX69" fmla="*/ 0 w 550352"/>
              <a:gd name="connsiteY69" fmla="*/ 355481 h 539087"/>
              <a:gd name="connsiteX70" fmla="*/ 44355 w 550352"/>
              <a:gd name="connsiteY70" fmla="*/ 320722 h 539087"/>
              <a:gd name="connsiteX71" fmla="*/ 39201 w 550352"/>
              <a:gd name="connsiteY71" fmla="*/ 298189 h 539087"/>
              <a:gd name="connsiteX72" fmla="*/ 44355 w 550352"/>
              <a:gd name="connsiteY72" fmla="*/ 269543 h 539087"/>
              <a:gd name="connsiteX73" fmla="*/ 50859 w 550352"/>
              <a:gd name="connsiteY73" fmla="*/ 260339 h 539087"/>
              <a:gd name="connsiteX74" fmla="*/ 54591 w 550352"/>
              <a:gd name="connsiteY74" fmla="*/ 225188 h 539087"/>
              <a:gd name="connsiteX75" fmla="*/ 35150 w 550352"/>
              <a:gd name="connsiteY75" fmla="*/ 214952 h 539087"/>
              <a:gd name="connsiteX76" fmla="*/ 39272 w 550352"/>
              <a:gd name="connsiteY76" fmla="*/ 194481 h 539087"/>
              <a:gd name="connsiteX77" fmla="*/ 14038 w 550352"/>
              <a:gd name="connsiteY77" fmla="*/ 149557 h 539087"/>
              <a:gd name="connsiteX78" fmla="*/ 45314 w 550352"/>
              <a:gd name="connsiteY78" fmla="*/ 143372 h 539087"/>
              <a:gd name="connsiteX79" fmla="*/ 73427 w 550352"/>
              <a:gd name="connsiteY79" fmla="*/ 148846 h 539087"/>
              <a:gd name="connsiteX80" fmla="*/ 135339 w 550352"/>
              <a:gd name="connsiteY80" fmla="*/ 144084 h 539087"/>
              <a:gd name="connsiteX81" fmla="*/ 156772 w 550352"/>
              <a:gd name="connsiteY81" fmla="*/ 129796 h 539087"/>
              <a:gd name="connsiteX82" fmla="*/ 135341 w 550352"/>
              <a:gd name="connsiteY82" fmla="*/ 108365 h 539087"/>
              <a:gd name="connsiteX83" fmla="*/ 205889 w 550352"/>
              <a:gd name="connsiteY83" fmla="*/ 52494 h 539087"/>
              <a:gd name="connsiteX84" fmla="*/ 168678 w 550352"/>
              <a:gd name="connsiteY84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5299 h 539087"/>
              <a:gd name="connsiteX14" fmla="*/ 402609 w 550352"/>
              <a:gd name="connsiteY14" fmla="*/ 44355 h 539087"/>
              <a:gd name="connsiteX15" fmla="*/ 375313 w 550352"/>
              <a:gd name="connsiteY15" fmla="*/ 27296 h 539087"/>
              <a:gd name="connsiteX16" fmla="*/ 436017 w 550352"/>
              <a:gd name="connsiteY16" fmla="*/ 0 h 539087"/>
              <a:gd name="connsiteX17" fmla="*/ 443552 w 550352"/>
              <a:gd name="connsiteY17" fmla="*/ 34120 h 539087"/>
              <a:gd name="connsiteX18" fmla="*/ 470847 w 550352"/>
              <a:gd name="connsiteY18" fmla="*/ 34120 h 539087"/>
              <a:gd name="connsiteX19" fmla="*/ 495442 w 550352"/>
              <a:gd name="connsiteY19" fmla="*/ 10236 h 539087"/>
              <a:gd name="connsiteX20" fmla="*/ 504967 w 550352"/>
              <a:gd name="connsiteY20" fmla="*/ 37531 h 539087"/>
              <a:gd name="connsiteX21" fmla="*/ 477671 w 550352"/>
              <a:gd name="connsiteY21" fmla="*/ 58003 h 539087"/>
              <a:gd name="connsiteX22" fmla="*/ 487907 w 550352"/>
              <a:gd name="connsiteY22" fmla="*/ 85299 h 539087"/>
              <a:gd name="connsiteX23" fmla="*/ 502194 w 550352"/>
              <a:gd name="connsiteY23" fmla="*/ 101327 h 539087"/>
              <a:gd name="connsiteX24" fmla="*/ 508379 w 550352"/>
              <a:gd name="connsiteY24" fmla="*/ 122830 h 539087"/>
              <a:gd name="connsiteX25" fmla="*/ 522027 w 550352"/>
              <a:gd name="connsiteY25" fmla="*/ 143302 h 539087"/>
              <a:gd name="connsiteX26" fmla="*/ 522027 w 550352"/>
              <a:gd name="connsiteY26" fmla="*/ 143302 h 539087"/>
              <a:gd name="connsiteX27" fmla="*/ 550352 w 550352"/>
              <a:gd name="connsiteY27" fmla="*/ 183534 h 539087"/>
              <a:gd name="connsiteX28" fmla="*/ 542498 w 550352"/>
              <a:gd name="connsiteY28" fmla="*/ 204717 h 539087"/>
              <a:gd name="connsiteX29" fmla="*/ 525439 w 550352"/>
              <a:gd name="connsiteY29" fmla="*/ 249072 h 539087"/>
              <a:gd name="connsiteX30" fmla="*/ 511791 w 550352"/>
              <a:gd name="connsiteY30" fmla="*/ 266131 h 539087"/>
              <a:gd name="connsiteX31" fmla="*/ 498143 w 550352"/>
              <a:gd name="connsiteY31" fmla="*/ 272955 h 539087"/>
              <a:gd name="connsiteX32" fmla="*/ 484495 w 550352"/>
              <a:gd name="connsiteY32" fmla="*/ 259308 h 539087"/>
              <a:gd name="connsiteX33" fmla="*/ 481402 w 550352"/>
              <a:gd name="connsiteY33" fmla="*/ 245340 h 539087"/>
              <a:gd name="connsiteX34" fmla="*/ 464024 w 550352"/>
              <a:gd name="connsiteY34" fmla="*/ 259308 h 539087"/>
              <a:gd name="connsiteX35" fmla="*/ 464024 w 550352"/>
              <a:gd name="connsiteY35" fmla="*/ 283191 h 539087"/>
              <a:gd name="connsiteX36" fmla="*/ 429904 w 550352"/>
              <a:gd name="connsiteY36" fmla="*/ 286603 h 539087"/>
              <a:gd name="connsiteX37" fmla="*/ 418637 w 550352"/>
              <a:gd name="connsiteY37" fmla="*/ 310487 h 539087"/>
              <a:gd name="connsiteX38" fmla="*/ 436729 w 550352"/>
              <a:gd name="connsiteY38" fmla="*/ 321753 h 539087"/>
              <a:gd name="connsiteX39" fmla="*/ 440140 w 550352"/>
              <a:gd name="connsiteY39" fmla="*/ 354842 h 539087"/>
              <a:gd name="connsiteX40" fmla="*/ 395785 w 550352"/>
              <a:gd name="connsiteY40" fmla="*/ 351430 h 539087"/>
              <a:gd name="connsiteX41" fmla="*/ 395785 w 550352"/>
              <a:gd name="connsiteY41" fmla="*/ 378725 h 539087"/>
              <a:gd name="connsiteX42" fmla="*/ 386900 w 550352"/>
              <a:gd name="connsiteY42" fmla="*/ 399197 h 539087"/>
              <a:gd name="connsiteX43" fmla="*/ 351430 w 550352"/>
              <a:gd name="connsiteY43" fmla="*/ 406021 h 539087"/>
              <a:gd name="connsiteX44" fmla="*/ 344606 w 550352"/>
              <a:gd name="connsiteY44" fmla="*/ 433317 h 539087"/>
              <a:gd name="connsiteX45" fmla="*/ 341194 w 550352"/>
              <a:gd name="connsiteY45" fmla="*/ 450376 h 539087"/>
              <a:gd name="connsiteX46" fmla="*/ 310486 w 550352"/>
              <a:gd name="connsiteY46" fmla="*/ 433317 h 539087"/>
              <a:gd name="connsiteX47" fmla="*/ 324774 w 550352"/>
              <a:gd name="connsiteY47" fmla="*/ 419988 h 539087"/>
              <a:gd name="connsiteX48" fmla="*/ 286603 w 550352"/>
              <a:gd name="connsiteY48" fmla="*/ 385549 h 539087"/>
              <a:gd name="connsiteX49" fmla="*/ 283191 w 550352"/>
              <a:gd name="connsiteY49" fmla="*/ 406021 h 539087"/>
              <a:gd name="connsiteX50" fmla="*/ 259307 w 550352"/>
              <a:gd name="connsiteY50" fmla="*/ 426493 h 539087"/>
              <a:gd name="connsiteX51" fmla="*/ 238836 w 550352"/>
              <a:gd name="connsiteY51" fmla="*/ 433317 h 539087"/>
              <a:gd name="connsiteX52" fmla="*/ 221776 w 550352"/>
              <a:gd name="connsiteY52" fmla="*/ 440140 h 539087"/>
              <a:gd name="connsiteX53" fmla="*/ 202654 w 550352"/>
              <a:gd name="connsiteY53" fmla="*/ 455139 h 539087"/>
              <a:gd name="connsiteX54" fmla="*/ 184244 w 550352"/>
              <a:gd name="connsiteY54" fmla="*/ 464024 h 539087"/>
              <a:gd name="connsiteX55" fmla="*/ 170597 w 550352"/>
              <a:gd name="connsiteY55" fmla="*/ 464024 h 539087"/>
              <a:gd name="connsiteX56" fmla="*/ 139889 w 550352"/>
              <a:gd name="connsiteY56" fmla="*/ 467436 h 539087"/>
              <a:gd name="connsiteX57" fmla="*/ 139889 w 550352"/>
              <a:gd name="connsiteY57" fmla="*/ 487908 h 539087"/>
              <a:gd name="connsiteX58" fmla="*/ 139889 w 550352"/>
              <a:gd name="connsiteY58" fmla="*/ 501555 h 539087"/>
              <a:gd name="connsiteX59" fmla="*/ 116006 w 550352"/>
              <a:gd name="connsiteY59" fmla="*/ 491320 h 539087"/>
              <a:gd name="connsiteX60" fmla="*/ 122830 w 550352"/>
              <a:gd name="connsiteY60" fmla="*/ 539087 h 539087"/>
              <a:gd name="connsiteX61" fmla="*/ 94504 w 550352"/>
              <a:gd name="connsiteY61" fmla="*/ 511472 h 539087"/>
              <a:gd name="connsiteX62" fmla="*/ 58003 w 550352"/>
              <a:gd name="connsiteY62" fmla="*/ 528851 h 539087"/>
              <a:gd name="connsiteX63" fmla="*/ 60065 w 550352"/>
              <a:gd name="connsiteY63" fmla="*/ 509410 h 539087"/>
              <a:gd name="connsiteX64" fmla="*/ 61415 w 550352"/>
              <a:gd name="connsiteY64" fmla="*/ 481084 h 539087"/>
              <a:gd name="connsiteX65" fmla="*/ 32840 w 550352"/>
              <a:gd name="connsiteY65" fmla="*/ 476322 h 539087"/>
              <a:gd name="connsiteX66" fmla="*/ 50858 w 550352"/>
              <a:gd name="connsiteY66" fmla="*/ 449665 h 539087"/>
              <a:gd name="connsiteX67" fmla="*/ 0 w 550352"/>
              <a:gd name="connsiteY67" fmla="*/ 409433 h 539087"/>
              <a:gd name="connsiteX68" fmla="*/ 29676 w 550352"/>
              <a:gd name="connsiteY68" fmla="*/ 384199 h 539087"/>
              <a:gd name="connsiteX69" fmla="*/ 0 w 550352"/>
              <a:gd name="connsiteY69" fmla="*/ 355481 h 539087"/>
              <a:gd name="connsiteX70" fmla="*/ 44355 w 550352"/>
              <a:gd name="connsiteY70" fmla="*/ 320722 h 539087"/>
              <a:gd name="connsiteX71" fmla="*/ 39201 w 550352"/>
              <a:gd name="connsiteY71" fmla="*/ 298189 h 539087"/>
              <a:gd name="connsiteX72" fmla="*/ 44355 w 550352"/>
              <a:gd name="connsiteY72" fmla="*/ 269543 h 539087"/>
              <a:gd name="connsiteX73" fmla="*/ 50859 w 550352"/>
              <a:gd name="connsiteY73" fmla="*/ 260339 h 539087"/>
              <a:gd name="connsiteX74" fmla="*/ 54591 w 550352"/>
              <a:gd name="connsiteY74" fmla="*/ 225188 h 539087"/>
              <a:gd name="connsiteX75" fmla="*/ 35150 w 550352"/>
              <a:gd name="connsiteY75" fmla="*/ 214952 h 539087"/>
              <a:gd name="connsiteX76" fmla="*/ 39272 w 550352"/>
              <a:gd name="connsiteY76" fmla="*/ 194481 h 539087"/>
              <a:gd name="connsiteX77" fmla="*/ 14038 w 550352"/>
              <a:gd name="connsiteY77" fmla="*/ 149557 h 539087"/>
              <a:gd name="connsiteX78" fmla="*/ 45314 w 550352"/>
              <a:gd name="connsiteY78" fmla="*/ 143372 h 539087"/>
              <a:gd name="connsiteX79" fmla="*/ 73427 w 550352"/>
              <a:gd name="connsiteY79" fmla="*/ 148846 h 539087"/>
              <a:gd name="connsiteX80" fmla="*/ 135339 w 550352"/>
              <a:gd name="connsiteY80" fmla="*/ 144084 h 539087"/>
              <a:gd name="connsiteX81" fmla="*/ 156772 w 550352"/>
              <a:gd name="connsiteY81" fmla="*/ 129796 h 539087"/>
              <a:gd name="connsiteX82" fmla="*/ 135341 w 550352"/>
              <a:gd name="connsiteY82" fmla="*/ 108365 h 539087"/>
              <a:gd name="connsiteX83" fmla="*/ 205889 w 550352"/>
              <a:gd name="connsiteY83" fmla="*/ 52494 h 539087"/>
              <a:gd name="connsiteX84" fmla="*/ 168678 w 550352"/>
              <a:gd name="connsiteY84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0537 h 539087"/>
              <a:gd name="connsiteX14" fmla="*/ 402609 w 550352"/>
              <a:gd name="connsiteY14" fmla="*/ 44355 h 539087"/>
              <a:gd name="connsiteX15" fmla="*/ 375313 w 550352"/>
              <a:gd name="connsiteY15" fmla="*/ 27296 h 539087"/>
              <a:gd name="connsiteX16" fmla="*/ 436017 w 550352"/>
              <a:gd name="connsiteY16" fmla="*/ 0 h 539087"/>
              <a:gd name="connsiteX17" fmla="*/ 443552 w 550352"/>
              <a:gd name="connsiteY17" fmla="*/ 34120 h 539087"/>
              <a:gd name="connsiteX18" fmla="*/ 470847 w 550352"/>
              <a:gd name="connsiteY18" fmla="*/ 34120 h 539087"/>
              <a:gd name="connsiteX19" fmla="*/ 495442 w 550352"/>
              <a:gd name="connsiteY19" fmla="*/ 10236 h 539087"/>
              <a:gd name="connsiteX20" fmla="*/ 504967 w 550352"/>
              <a:gd name="connsiteY20" fmla="*/ 37531 h 539087"/>
              <a:gd name="connsiteX21" fmla="*/ 477671 w 550352"/>
              <a:gd name="connsiteY21" fmla="*/ 58003 h 539087"/>
              <a:gd name="connsiteX22" fmla="*/ 487907 w 550352"/>
              <a:gd name="connsiteY22" fmla="*/ 85299 h 539087"/>
              <a:gd name="connsiteX23" fmla="*/ 502194 w 550352"/>
              <a:gd name="connsiteY23" fmla="*/ 101327 h 539087"/>
              <a:gd name="connsiteX24" fmla="*/ 508379 w 550352"/>
              <a:gd name="connsiteY24" fmla="*/ 122830 h 539087"/>
              <a:gd name="connsiteX25" fmla="*/ 522027 w 550352"/>
              <a:gd name="connsiteY25" fmla="*/ 143302 h 539087"/>
              <a:gd name="connsiteX26" fmla="*/ 522027 w 550352"/>
              <a:gd name="connsiteY26" fmla="*/ 143302 h 539087"/>
              <a:gd name="connsiteX27" fmla="*/ 550352 w 550352"/>
              <a:gd name="connsiteY27" fmla="*/ 183534 h 539087"/>
              <a:gd name="connsiteX28" fmla="*/ 542498 w 550352"/>
              <a:gd name="connsiteY28" fmla="*/ 204717 h 539087"/>
              <a:gd name="connsiteX29" fmla="*/ 525439 w 550352"/>
              <a:gd name="connsiteY29" fmla="*/ 249072 h 539087"/>
              <a:gd name="connsiteX30" fmla="*/ 511791 w 550352"/>
              <a:gd name="connsiteY30" fmla="*/ 266131 h 539087"/>
              <a:gd name="connsiteX31" fmla="*/ 498143 w 550352"/>
              <a:gd name="connsiteY31" fmla="*/ 272955 h 539087"/>
              <a:gd name="connsiteX32" fmla="*/ 484495 w 550352"/>
              <a:gd name="connsiteY32" fmla="*/ 259308 h 539087"/>
              <a:gd name="connsiteX33" fmla="*/ 481402 w 550352"/>
              <a:gd name="connsiteY33" fmla="*/ 245340 h 539087"/>
              <a:gd name="connsiteX34" fmla="*/ 464024 w 550352"/>
              <a:gd name="connsiteY34" fmla="*/ 259308 h 539087"/>
              <a:gd name="connsiteX35" fmla="*/ 464024 w 550352"/>
              <a:gd name="connsiteY35" fmla="*/ 283191 h 539087"/>
              <a:gd name="connsiteX36" fmla="*/ 429904 w 550352"/>
              <a:gd name="connsiteY36" fmla="*/ 286603 h 539087"/>
              <a:gd name="connsiteX37" fmla="*/ 418637 w 550352"/>
              <a:gd name="connsiteY37" fmla="*/ 310487 h 539087"/>
              <a:gd name="connsiteX38" fmla="*/ 436729 w 550352"/>
              <a:gd name="connsiteY38" fmla="*/ 321753 h 539087"/>
              <a:gd name="connsiteX39" fmla="*/ 440140 w 550352"/>
              <a:gd name="connsiteY39" fmla="*/ 354842 h 539087"/>
              <a:gd name="connsiteX40" fmla="*/ 395785 w 550352"/>
              <a:gd name="connsiteY40" fmla="*/ 351430 h 539087"/>
              <a:gd name="connsiteX41" fmla="*/ 395785 w 550352"/>
              <a:gd name="connsiteY41" fmla="*/ 378725 h 539087"/>
              <a:gd name="connsiteX42" fmla="*/ 386900 w 550352"/>
              <a:gd name="connsiteY42" fmla="*/ 399197 h 539087"/>
              <a:gd name="connsiteX43" fmla="*/ 351430 w 550352"/>
              <a:gd name="connsiteY43" fmla="*/ 406021 h 539087"/>
              <a:gd name="connsiteX44" fmla="*/ 344606 w 550352"/>
              <a:gd name="connsiteY44" fmla="*/ 433317 h 539087"/>
              <a:gd name="connsiteX45" fmla="*/ 341194 w 550352"/>
              <a:gd name="connsiteY45" fmla="*/ 450376 h 539087"/>
              <a:gd name="connsiteX46" fmla="*/ 310486 w 550352"/>
              <a:gd name="connsiteY46" fmla="*/ 433317 h 539087"/>
              <a:gd name="connsiteX47" fmla="*/ 324774 w 550352"/>
              <a:gd name="connsiteY47" fmla="*/ 419988 h 539087"/>
              <a:gd name="connsiteX48" fmla="*/ 286603 w 550352"/>
              <a:gd name="connsiteY48" fmla="*/ 385549 h 539087"/>
              <a:gd name="connsiteX49" fmla="*/ 283191 w 550352"/>
              <a:gd name="connsiteY49" fmla="*/ 406021 h 539087"/>
              <a:gd name="connsiteX50" fmla="*/ 259307 w 550352"/>
              <a:gd name="connsiteY50" fmla="*/ 426493 h 539087"/>
              <a:gd name="connsiteX51" fmla="*/ 238836 w 550352"/>
              <a:gd name="connsiteY51" fmla="*/ 433317 h 539087"/>
              <a:gd name="connsiteX52" fmla="*/ 221776 w 550352"/>
              <a:gd name="connsiteY52" fmla="*/ 440140 h 539087"/>
              <a:gd name="connsiteX53" fmla="*/ 202654 w 550352"/>
              <a:gd name="connsiteY53" fmla="*/ 455139 h 539087"/>
              <a:gd name="connsiteX54" fmla="*/ 184244 w 550352"/>
              <a:gd name="connsiteY54" fmla="*/ 464024 h 539087"/>
              <a:gd name="connsiteX55" fmla="*/ 170597 w 550352"/>
              <a:gd name="connsiteY55" fmla="*/ 464024 h 539087"/>
              <a:gd name="connsiteX56" fmla="*/ 139889 w 550352"/>
              <a:gd name="connsiteY56" fmla="*/ 467436 h 539087"/>
              <a:gd name="connsiteX57" fmla="*/ 139889 w 550352"/>
              <a:gd name="connsiteY57" fmla="*/ 487908 h 539087"/>
              <a:gd name="connsiteX58" fmla="*/ 139889 w 550352"/>
              <a:gd name="connsiteY58" fmla="*/ 501555 h 539087"/>
              <a:gd name="connsiteX59" fmla="*/ 116006 w 550352"/>
              <a:gd name="connsiteY59" fmla="*/ 491320 h 539087"/>
              <a:gd name="connsiteX60" fmla="*/ 122830 w 550352"/>
              <a:gd name="connsiteY60" fmla="*/ 539087 h 539087"/>
              <a:gd name="connsiteX61" fmla="*/ 94504 w 550352"/>
              <a:gd name="connsiteY61" fmla="*/ 511472 h 539087"/>
              <a:gd name="connsiteX62" fmla="*/ 58003 w 550352"/>
              <a:gd name="connsiteY62" fmla="*/ 528851 h 539087"/>
              <a:gd name="connsiteX63" fmla="*/ 60065 w 550352"/>
              <a:gd name="connsiteY63" fmla="*/ 509410 h 539087"/>
              <a:gd name="connsiteX64" fmla="*/ 61415 w 550352"/>
              <a:gd name="connsiteY64" fmla="*/ 481084 h 539087"/>
              <a:gd name="connsiteX65" fmla="*/ 32840 w 550352"/>
              <a:gd name="connsiteY65" fmla="*/ 476322 h 539087"/>
              <a:gd name="connsiteX66" fmla="*/ 50858 w 550352"/>
              <a:gd name="connsiteY66" fmla="*/ 449665 h 539087"/>
              <a:gd name="connsiteX67" fmla="*/ 0 w 550352"/>
              <a:gd name="connsiteY67" fmla="*/ 409433 h 539087"/>
              <a:gd name="connsiteX68" fmla="*/ 29676 w 550352"/>
              <a:gd name="connsiteY68" fmla="*/ 384199 h 539087"/>
              <a:gd name="connsiteX69" fmla="*/ 0 w 550352"/>
              <a:gd name="connsiteY69" fmla="*/ 355481 h 539087"/>
              <a:gd name="connsiteX70" fmla="*/ 44355 w 550352"/>
              <a:gd name="connsiteY70" fmla="*/ 320722 h 539087"/>
              <a:gd name="connsiteX71" fmla="*/ 39201 w 550352"/>
              <a:gd name="connsiteY71" fmla="*/ 298189 h 539087"/>
              <a:gd name="connsiteX72" fmla="*/ 44355 w 550352"/>
              <a:gd name="connsiteY72" fmla="*/ 269543 h 539087"/>
              <a:gd name="connsiteX73" fmla="*/ 50859 w 550352"/>
              <a:gd name="connsiteY73" fmla="*/ 260339 h 539087"/>
              <a:gd name="connsiteX74" fmla="*/ 54591 w 550352"/>
              <a:gd name="connsiteY74" fmla="*/ 225188 h 539087"/>
              <a:gd name="connsiteX75" fmla="*/ 35150 w 550352"/>
              <a:gd name="connsiteY75" fmla="*/ 214952 h 539087"/>
              <a:gd name="connsiteX76" fmla="*/ 39272 w 550352"/>
              <a:gd name="connsiteY76" fmla="*/ 194481 h 539087"/>
              <a:gd name="connsiteX77" fmla="*/ 14038 w 550352"/>
              <a:gd name="connsiteY77" fmla="*/ 149557 h 539087"/>
              <a:gd name="connsiteX78" fmla="*/ 45314 w 550352"/>
              <a:gd name="connsiteY78" fmla="*/ 143372 h 539087"/>
              <a:gd name="connsiteX79" fmla="*/ 73427 w 550352"/>
              <a:gd name="connsiteY79" fmla="*/ 148846 h 539087"/>
              <a:gd name="connsiteX80" fmla="*/ 135339 w 550352"/>
              <a:gd name="connsiteY80" fmla="*/ 144084 h 539087"/>
              <a:gd name="connsiteX81" fmla="*/ 156772 w 550352"/>
              <a:gd name="connsiteY81" fmla="*/ 129796 h 539087"/>
              <a:gd name="connsiteX82" fmla="*/ 135341 w 550352"/>
              <a:gd name="connsiteY82" fmla="*/ 108365 h 539087"/>
              <a:gd name="connsiteX83" fmla="*/ 205889 w 550352"/>
              <a:gd name="connsiteY83" fmla="*/ 52494 h 539087"/>
              <a:gd name="connsiteX84" fmla="*/ 168678 w 550352"/>
              <a:gd name="connsiteY84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0537 h 539087"/>
              <a:gd name="connsiteX14" fmla="*/ 407372 w 550352"/>
              <a:gd name="connsiteY14" fmla="*/ 51499 h 539087"/>
              <a:gd name="connsiteX15" fmla="*/ 375313 w 550352"/>
              <a:gd name="connsiteY15" fmla="*/ 27296 h 539087"/>
              <a:gd name="connsiteX16" fmla="*/ 436017 w 550352"/>
              <a:gd name="connsiteY16" fmla="*/ 0 h 539087"/>
              <a:gd name="connsiteX17" fmla="*/ 443552 w 550352"/>
              <a:gd name="connsiteY17" fmla="*/ 34120 h 539087"/>
              <a:gd name="connsiteX18" fmla="*/ 470847 w 550352"/>
              <a:gd name="connsiteY18" fmla="*/ 34120 h 539087"/>
              <a:gd name="connsiteX19" fmla="*/ 495442 w 550352"/>
              <a:gd name="connsiteY19" fmla="*/ 10236 h 539087"/>
              <a:gd name="connsiteX20" fmla="*/ 504967 w 550352"/>
              <a:gd name="connsiteY20" fmla="*/ 37531 h 539087"/>
              <a:gd name="connsiteX21" fmla="*/ 477671 w 550352"/>
              <a:gd name="connsiteY21" fmla="*/ 58003 h 539087"/>
              <a:gd name="connsiteX22" fmla="*/ 487907 w 550352"/>
              <a:gd name="connsiteY22" fmla="*/ 85299 h 539087"/>
              <a:gd name="connsiteX23" fmla="*/ 502194 w 550352"/>
              <a:gd name="connsiteY23" fmla="*/ 101327 h 539087"/>
              <a:gd name="connsiteX24" fmla="*/ 508379 w 550352"/>
              <a:gd name="connsiteY24" fmla="*/ 122830 h 539087"/>
              <a:gd name="connsiteX25" fmla="*/ 522027 w 550352"/>
              <a:gd name="connsiteY25" fmla="*/ 143302 h 539087"/>
              <a:gd name="connsiteX26" fmla="*/ 522027 w 550352"/>
              <a:gd name="connsiteY26" fmla="*/ 143302 h 539087"/>
              <a:gd name="connsiteX27" fmla="*/ 550352 w 550352"/>
              <a:gd name="connsiteY27" fmla="*/ 183534 h 539087"/>
              <a:gd name="connsiteX28" fmla="*/ 542498 w 550352"/>
              <a:gd name="connsiteY28" fmla="*/ 204717 h 539087"/>
              <a:gd name="connsiteX29" fmla="*/ 525439 w 550352"/>
              <a:gd name="connsiteY29" fmla="*/ 249072 h 539087"/>
              <a:gd name="connsiteX30" fmla="*/ 511791 w 550352"/>
              <a:gd name="connsiteY30" fmla="*/ 266131 h 539087"/>
              <a:gd name="connsiteX31" fmla="*/ 498143 w 550352"/>
              <a:gd name="connsiteY31" fmla="*/ 272955 h 539087"/>
              <a:gd name="connsiteX32" fmla="*/ 484495 w 550352"/>
              <a:gd name="connsiteY32" fmla="*/ 259308 h 539087"/>
              <a:gd name="connsiteX33" fmla="*/ 481402 w 550352"/>
              <a:gd name="connsiteY33" fmla="*/ 245340 h 539087"/>
              <a:gd name="connsiteX34" fmla="*/ 464024 w 550352"/>
              <a:gd name="connsiteY34" fmla="*/ 259308 h 539087"/>
              <a:gd name="connsiteX35" fmla="*/ 464024 w 550352"/>
              <a:gd name="connsiteY35" fmla="*/ 283191 h 539087"/>
              <a:gd name="connsiteX36" fmla="*/ 429904 w 550352"/>
              <a:gd name="connsiteY36" fmla="*/ 286603 h 539087"/>
              <a:gd name="connsiteX37" fmla="*/ 418637 w 550352"/>
              <a:gd name="connsiteY37" fmla="*/ 310487 h 539087"/>
              <a:gd name="connsiteX38" fmla="*/ 436729 w 550352"/>
              <a:gd name="connsiteY38" fmla="*/ 321753 h 539087"/>
              <a:gd name="connsiteX39" fmla="*/ 440140 w 550352"/>
              <a:gd name="connsiteY39" fmla="*/ 354842 h 539087"/>
              <a:gd name="connsiteX40" fmla="*/ 395785 w 550352"/>
              <a:gd name="connsiteY40" fmla="*/ 351430 h 539087"/>
              <a:gd name="connsiteX41" fmla="*/ 395785 w 550352"/>
              <a:gd name="connsiteY41" fmla="*/ 378725 h 539087"/>
              <a:gd name="connsiteX42" fmla="*/ 386900 w 550352"/>
              <a:gd name="connsiteY42" fmla="*/ 399197 h 539087"/>
              <a:gd name="connsiteX43" fmla="*/ 351430 w 550352"/>
              <a:gd name="connsiteY43" fmla="*/ 406021 h 539087"/>
              <a:gd name="connsiteX44" fmla="*/ 344606 w 550352"/>
              <a:gd name="connsiteY44" fmla="*/ 433317 h 539087"/>
              <a:gd name="connsiteX45" fmla="*/ 341194 w 550352"/>
              <a:gd name="connsiteY45" fmla="*/ 450376 h 539087"/>
              <a:gd name="connsiteX46" fmla="*/ 310486 w 550352"/>
              <a:gd name="connsiteY46" fmla="*/ 433317 h 539087"/>
              <a:gd name="connsiteX47" fmla="*/ 324774 w 550352"/>
              <a:gd name="connsiteY47" fmla="*/ 419988 h 539087"/>
              <a:gd name="connsiteX48" fmla="*/ 286603 w 550352"/>
              <a:gd name="connsiteY48" fmla="*/ 385549 h 539087"/>
              <a:gd name="connsiteX49" fmla="*/ 283191 w 550352"/>
              <a:gd name="connsiteY49" fmla="*/ 406021 h 539087"/>
              <a:gd name="connsiteX50" fmla="*/ 259307 w 550352"/>
              <a:gd name="connsiteY50" fmla="*/ 426493 h 539087"/>
              <a:gd name="connsiteX51" fmla="*/ 238836 w 550352"/>
              <a:gd name="connsiteY51" fmla="*/ 433317 h 539087"/>
              <a:gd name="connsiteX52" fmla="*/ 221776 w 550352"/>
              <a:gd name="connsiteY52" fmla="*/ 440140 h 539087"/>
              <a:gd name="connsiteX53" fmla="*/ 202654 w 550352"/>
              <a:gd name="connsiteY53" fmla="*/ 455139 h 539087"/>
              <a:gd name="connsiteX54" fmla="*/ 184244 w 550352"/>
              <a:gd name="connsiteY54" fmla="*/ 464024 h 539087"/>
              <a:gd name="connsiteX55" fmla="*/ 170597 w 550352"/>
              <a:gd name="connsiteY55" fmla="*/ 464024 h 539087"/>
              <a:gd name="connsiteX56" fmla="*/ 139889 w 550352"/>
              <a:gd name="connsiteY56" fmla="*/ 467436 h 539087"/>
              <a:gd name="connsiteX57" fmla="*/ 139889 w 550352"/>
              <a:gd name="connsiteY57" fmla="*/ 487908 h 539087"/>
              <a:gd name="connsiteX58" fmla="*/ 139889 w 550352"/>
              <a:gd name="connsiteY58" fmla="*/ 501555 h 539087"/>
              <a:gd name="connsiteX59" fmla="*/ 116006 w 550352"/>
              <a:gd name="connsiteY59" fmla="*/ 491320 h 539087"/>
              <a:gd name="connsiteX60" fmla="*/ 122830 w 550352"/>
              <a:gd name="connsiteY60" fmla="*/ 539087 h 539087"/>
              <a:gd name="connsiteX61" fmla="*/ 94504 w 550352"/>
              <a:gd name="connsiteY61" fmla="*/ 511472 h 539087"/>
              <a:gd name="connsiteX62" fmla="*/ 58003 w 550352"/>
              <a:gd name="connsiteY62" fmla="*/ 528851 h 539087"/>
              <a:gd name="connsiteX63" fmla="*/ 60065 w 550352"/>
              <a:gd name="connsiteY63" fmla="*/ 509410 h 539087"/>
              <a:gd name="connsiteX64" fmla="*/ 61415 w 550352"/>
              <a:gd name="connsiteY64" fmla="*/ 481084 h 539087"/>
              <a:gd name="connsiteX65" fmla="*/ 32840 w 550352"/>
              <a:gd name="connsiteY65" fmla="*/ 476322 h 539087"/>
              <a:gd name="connsiteX66" fmla="*/ 50858 w 550352"/>
              <a:gd name="connsiteY66" fmla="*/ 449665 h 539087"/>
              <a:gd name="connsiteX67" fmla="*/ 0 w 550352"/>
              <a:gd name="connsiteY67" fmla="*/ 409433 h 539087"/>
              <a:gd name="connsiteX68" fmla="*/ 29676 w 550352"/>
              <a:gd name="connsiteY68" fmla="*/ 384199 h 539087"/>
              <a:gd name="connsiteX69" fmla="*/ 0 w 550352"/>
              <a:gd name="connsiteY69" fmla="*/ 355481 h 539087"/>
              <a:gd name="connsiteX70" fmla="*/ 44355 w 550352"/>
              <a:gd name="connsiteY70" fmla="*/ 320722 h 539087"/>
              <a:gd name="connsiteX71" fmla="*/ 39201 w 550352"/>
              <a:gd name="connsiteY71" fmla="*/ 298189 h 539087"/>
              <a:gd name="connsiteX72" fmla="*/ 44355 w 550352"/>
              <a:gd name="connsiteY72" fmla="*/ 269543 h 539087"/>
              <a:gd name="connsiteX73" fmla="*/ 50859 w 550352"/>
              <a:gd name="connsiteY73" fmla="*/ 260339 h 539087"/>
              <a:gd name="connsiteX74" fmla="*/ 54591 w 550352"/>
              <a:gd name="connsiteY74" fmla="*/ 225188 h 539087"/>
              <a:gd name="connsiteX75" fmla="*/ 35150 w 550352"/>
              <a:gd name="connsiteY75" fmla="*/ 214952 h 539087"/>
              <a:gd name="connsiteX76" fmla="*/ 39272 w 550352"/>
              <a:gd name="connsiteY76" fmla="*/ 194481 h 539087"/>
              <a:gd name="connsiteX77" fmla="*/ 14038 w 550352"/>
              <a:gd name="connsiteY77" fmla="*/ 149557 h 539087"/>
              <a:gd name="connsiteX78" fmla="*/ 45314 w 550352"/>
              <a:gd name="connsiteY78" fmla="*/ 143372 h 539087"/>
              <a:gd name="connsiteX79" fmla="*/ 73427 w 550352"/>
              <a:gd name="connsiteY79" fmla="*/ 148846 h 539087"/>
              <a:gd name="connsiteX80" fmla="*/ 135339 w 550352"/>
              <a:gd name="connsiteY80" fmla="*/ 144084 h 539087"/>
              <a:gd name="connsiteX81" fmla="*/ 156772 w 550352"/>
              <a:gd name="connsiteY81" fmla="*/ 129796 h 539087"/>
              <a:gd name="connsiteX82" fmla="*/ 135341 w 550352"/>
              <a:gd name="connsiteY82" fmla="*/ 108365 h 539087"/>
              <a:gd name="connsiteX83" fmla="*/ 205889 w 550352"/>
              <a:gd name="connsiteY83" fmla="*/ 52494 h 539087"/>
              <a:gd name="connsiteX84" fmla="*/ 168678 w 550352"/>
              <a:gd name="connsiteY84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0537 h 539087"/>
              <a:gd name="connsiteX14" fmla="*/ 407372 w 550352"/>
              <a:gd name="connsiteY14" fmla="*/ 51499 h 539087"/>
              <a:gd name="connsiteX15" fmla="*/ 375313 w 550352"/>
              <a:gd name="connsiteY15" fmla="*/ 27296 h 539087"/>
              <a:gd name="connsiteX16" fmla="*/ 404421 w 550352"/>
              <a:gd name="connsiteY16" fmla="*/ 13115 h 539087"/>
              <a:gd name="connsiteX17" fmla="*/ 436017 w 550352"/>
              <a:gd name="connsiteY17" fmla="*/ 0 h 539087"/>
              <a:gd name="connsiteX18" fmla="*/ 443552 w 550352"/>
              <a:gd name="connsiteY18" fmla="*/ 34120 h 539087"/>
              <a:gd name="connsiteX19" fmla="*/ 470847 w 550352"/>
              <a:gd name="connsiteY19" fmla="*/ 34120 h 539087"/>
              <a:gd name="connsiteX20" fmla="*/ 495442 w 550352"/>
              <a:gd name="connsiteY20" fmla="*/ 10236 h 539087"/>
              <a:gd name="connsiteX21" fmla="*/ 504967 w 550352"/>
              <a:gd name="connsiteY21" fmla="*/ 37531 h 539087"/>
              <a:gd name="connsiteX22" fmla="*/ 477671 w 550352"/>
              <a:gd name="connsiteY22" fmla="*/ 58003 h 539087"/>
              <a:gd name="connsiteX23" fmla="*/ 487907 w 550352"/>
              <a:gd name="connsiteY23" fmla="*/ 85299 h 539087"/>
              <a:gd name="connsiteX24" fmla="*/ 502194 w 550352"/>
              <a:gd name="connsiteY24" fmla="*/ 101327 h 539087"/>
              <a:gd name="connsiteX25" fmla="*/ 508379 w 550352"/>
              <a:gd name="connsiteY25" fmla="*/ 122830 h 539087"/>
              <a:gd name="connsiteX26" fmla="*/ 522027 w 550352"/>
              <a:gd name="connsiteY26" fmla="*/ 143302 h 539087"/>
              <a:gd name="connsiteX27" fmla="*/ 522027 w 550352"/>
              <a:gd name="connsiteY27" fmla="*/ 143302 h 539087"/>
              <a:gd name="connsiteX28" fmla="*/ 550352 w 550352"/>
              <a:gd name="connsiteY28" fmla="*/ 183534 h 539087"/>
              <a:gd name="connsiteX29" fmla="*/ 542498 w 550352"/>
              <a:gd name="connsiteY29" fmla="*/ 204717 h 539087"/>
              <a:gd name="connsiteX30" fmla="*/ 525439 w 550352"/>
              <a:gd name="connsiteY30" fmla="*/ 249072 h 539087"/>
              <a:gd name="connsiteX31" fmla="*/ 511791 w 550352"/>
              <a:gd name="connsiteY31" fmla="*/ 266131 h 539087"/>
              <a:gd name="connsiteX32" fmla="*/ 498143 w 550352"/>
              <a:gd name="connsiteY32" fmla="*/ 272955 h 539087"/>
              <a:gd name="connsiteX33" fmla="*/ 484495 w 550352"/>
              <a:gd name="connsiteY33" fmla="*/ 259308 h 539087"/>
              <a:gd name="connsiteX34" fmla="*/ 481402 w 550352"/>
              <a:gd name="connsiteY34" fmla="*/ 245340 h 539087"/>
              <a:gd name="connsiteX35" fmla="*/ 464024 w 550352"/>
              <a:gd name="connsiteY35" fmla="*/ 259308 h 539087"/>
              <a:gd name="connsiteX36" fmla="*/ 464024 w 550352"/>
              <a:gd name="connsiteY36" fmla="*/ 283191 h 539087"/>
              <a:gd name="connsiteX37" fmla="*/ 429904 w 550352"/>
              <a:gd name="connsiteY37" fmla="*/ 286603 h 539087"/>
              <a:gd name="connsiteX38" fmla="*/ 418637 w 550352"/>
              <a:gd name="connsiteY38" fmla="*/ 310487 h 539087"/>
              <a:gd name="connsiteX39" fmla="*/ 436729 w 550352"/>
              <a:gd name="connsiteY39" fmla="*/ 321753 h 539087"/>
              <a:gd name="connsiteX40" fmla="*/ 440140 w 550352"/>
              <a:gd name="connsiteY40" fmla="*/ 354842 h 539087"/>
              <a:gd name="connsiteX41" fmla="*/ 395785 w 550352"/>
              <a:gd name="connsiteY41" fmla="*/ 351430 h 539087"/>
              <a:gd name="connsiteX42" fmla="*/ 395785 w 550352"/>
              <a:gd name="connsiteY42" fmla="*/ 378725 h 539087"/>
              <a:gd name="connsiteX43" fmla="*/ 386900 w 550352"/>
              <a:gd name="connsiteY43" fmla="*/ 399197 h 539087"/>
              <a:gd name="connsiteX44" fmla="*/ 351430 w 550352"/>
              <a:gd name="connsiteY44" fmla="*/ 406021 h 539087"/>
              <a:gd name="connsiteX45" fmla="*/ 344606 w 550352"/>
              <a:gd name="connsiteY45" fmla="*/ 433317 h 539087"/>
              <a:gd name="connsiteX46" fmla="*/ 341194 w 550352"/>
              <a:gd name="connsiteY46" fmla="*/ 450376 h 539087"/>
              <a:gd name="connsiteX47" fmla="*/ 310486 w 550352"/>
              <a:gd name="connsiteY47" fmla="*/ 433317 h 539087"/>
              <a:gd name="connsiteX48" fmla="*/ 324774 w 550352"/>
              <a:gd name="connsiteY48" fmla="*/ 419988 h 539087"/>
              <a:gd name="connsiteX49" fmla="*/ 286603 w 550352"/>
              <a:gd name="connsiteY49" fmla="*/ 385549 h 539087"/>
              <a:gd name="connsiteX50" fmla="*/ 283191 w 550352"/>
              <a:gd name="connsiteY50" fmla="*/ 406021 h 539087"/>
              <a:gd name="connsiteX51" fmla="*/ 259307 w 550352"/>
              <a:gd name="connsiteY51" fmla="*/ 426493 h 539087"/>
              <a:gd name="connsiteX52" fmla="*/ 238836 w 550352"/>
              <a:gd name="connsiteY52" fmla="*/ 433317 h 539087"/>
              <a:gd name="connsiteX53" fmla="*/ 221776 w 550352"/>
              <a:gd name="connsiteY53" fmla="*/ 440140 h 539087"/>
              <a:gd name="connsiteX54" fmla="*/ 202654 w 550352"/>
              <a:gd name="connsiteY54" fmla="*/ 455139 h 539087"/>
              <a:gd name="connsiteX55" fmla="*/ 184244 w 550352"/>
              <a:gd name="connsiteY55" fmla="*/ 464024 h 539087"/>
              <a:gd name="connsiteX56" fmla="*/ 170597 w 550352"/>
              <a:gd name="connsiteY56" fmla="*/ 464024 h 539087"/>
              <a:gd name="connsiteX57" fmla="*/ 139889 w 550352"/>
              <a:gd name="connsiteY57" fmla="*/ 467436 h 539087"/>
              <a:gd name="connsiteX58" fmla="*/ 139889 w 550352"/>
              <a:gd name="connsiteY58" fmla="*/ 487908 h 539087"/>
              <a:gd name="connsiteX59" fmla="*/ 139889 w 550352"/>
              <a:gd name="connsiteY59" fmla="*/ 501555 h 539087"/>
              <a:gd name="connsiteX60" fmla="*/ 116006 w 550352"/>
              <a:gd name="connsiteY60" fmla="*/ 491320 h 539087"/>
              <a:gd name="connsiteX61" fmla="*/ 122830 w 550352"/>
              <a:gd name="connsiteY61" fmla="*/ 539087 h 539087"/>
              <a:gd name="connsiteX62" fmla="*/ 94504 w 550352"/>
              <a:gd name="connsiteY62" fmla="*/ 511472 h 539087"/>
              <a:gd name="connsiteX63" fmla="*/ 58003 w 550352"/>
              <a:gd name="connsiteY63" fmla="*/ 528851 h 539087"/>
              <a:gd name="connsiteX64" fmla="*/ 60065 w 550352"/>
              <a:gd name="connsiteY64" fmla="*/ 509410 h 539087"/>
              <a:gd name="connsiteX65" fmla="*/ 61415 w 550352"/>
              <a:gd name="connsiteY65" fmla="*/ 481084 h 539087"/>
              <a:gd name="connsiteX66" fmla="*/ 32840 w 550352"/>
              <a:gd name="connsiteY66" fmla="*/ 476322 h 539087"/>
              <a:gd name="connsiteX67" fmla="*/ 50858 w 550352"/>
              <a:gd name="connsiteY67" fmla="*/ 449665 h 539087"/>
              <a:gd name="connsiteX68" fmla="*/ 0 w 550352"/>
              <a:gd name="connsiteY68" fmla="*/ 409433 h 539087"/>
              <a:gd name="connsiteX69" fmla="*/ 29676 w 550352"/>
              <a:gd name="connsiteY69" fmla="*/ 384199 h 539087"/>
              <a:gd name="connsiteX70" fmla="*/ 0 w 550352"/>
              <a:gd name="connsiteY70" fmla="*/ 355481 h 539087"/>
              <a:gd name="connsiteX71" fmla="*/ 44355 w 550352"/>
              <a:gd name="connsiteY71" fmla="*/ 320722 h 539087"/>
              <a:gd name="connsiteX72" fmla="*/ 39201 w 550352"/>
              <a:gd name="connsiteY72" fmla="*/ 298189 h 539087"/>
              <a:gd name="connsiteX73" fmla="*/ 44355 w 550352"/>
              <a:gd name="connsiteY73" fmla="*/ 269543 h 539087"/>
              <a:gd name="connsiteX74" fmla="*/ 50859 w 550352"/>
              <a:gd name="connsiteY74" fmla="*/ 260339 h 539087"/>
              <a:gd name="connsiteX75" fmla="*/ 54591 w 550352"/>
              <a:gd name="connsiteY75" fmla="*/ 225188 h 539087"/>
              <a:gd name="connsiteX76" fmla="*/ 35150 w 550352"/>
              <a:gd name="connsiteY76" fmla="*/ 214952 h 539087"/>
              <a:gd name="connsiteX77" fmla="*/ 39272 w 550352"/>
              <a:gd name="connsiteY77" fmla="*/ 194481 h 539087"/>
              <a:gd name="connsiteX78" fmla="*/ 14038 w 550352"/>
              <a:gd name="connsiteY78" fmla="*/ 149557 h 539087"/>
              <a:gd name="connsiteX79" fmla="*/ 45314 w 550352"/>
              <a:gd name="connsiteY79" fmla="*/ 143372 h 539087"/>
              <a:gd name="connsiteX80" fmla="*/ 73427 w 550352"/>
              <a:gd name="connsiteY80" fmla="*/ 148846 h 539087"/>
              <a:gd name="connsiteX81" fmla="*/ 135339 w 550352"/>
              <a:gd name="connsiteY81" fmla="*/ 144084 h 539087"/>
              <a:gd name="connsiteX82" fmla="*/ 156772 w 550352"/>
              <a:gd name="connsiteY82" fmla="*/ 129796 h 539087"/>
              <a:gd name="connsiteX83" fmla="*/ 135341 w 550352"/>
              <a:gd name="connsiteY83" fmla="*/ 108365 h 539087"/>
              <a:gd name="connsiteX84" fmla="*/ 205889 w 550352"/>
              <a:gd name="connsiteY84" fmla="*/ 52494 h 539087"/>
              <a:gd name="connsiteX85" fmla="*/ 168678 w 550352"/>
              <a:gd name="connsiteY85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0537 h 539087"/>
              <a:gd name="connsiteX14" fmla="*/ 407372 w 550352"/>
              <a:gd name="connsiteY14" fmla="*/ 51499 h 539087"/>
              <a:gd name="connsiteX15" fmla="*/ 382457 w 550352"/>
              <a:gd name="connsiteY15" fmla="*/ 32059 h 539087"/>
              <a:gd name="connsiteX16" fmla="*/ 404421 w 550352"/>
              <a:gd name="connsiteY16" fmla="*/ 13115 h 539087"/>
              <a:gd name="connsiteX17" fmla="*/ 436017 w 550352"/>
              <a:gd name="connsiteY17" fmla="*/ 0 h 539087"/>
              <a:gd name="connsiteX18" fmla="*/ 443552 w 550352"/>
              <a:gd name="connsiteY18" fmla="*/ 34120 h 539087"/>
              <a:gd name="connsiteX19" fmla="*/ 470847 w 550352"/>
              <a:gd name="connsiteY19" fmla="*/ 34120 h 539087"/>
              <a:gd name="connsiteX20" fmla="*/ 495442 w 550352"/>
              <a:gd name="connsiteY20" fmla="*/ 10236 h 539087"/>
              <a:gd name="connsiteX21" fmla="*/ 504967 w 550352"/>
              <a:gd name="connsiteY21" fmla="*/ 37531 h 539087"/>
              <a:gd name="connsiteX22" fmla="*/ 477671 w 550352"/>
              <a:gd name="connsiteY22" fmla="*/ 58003 h 539087"/>
              <a:gd name="connsiteX23" fmla="*/ 487907 w 550352"/>
              <a:gd name="connsiteY23" fmla="*/ 85299 h 539087"/>
              <a:gd name="connsiteX24" fmla="*/ 502194 w 550352"/>
              <a:gd name="connsiteY24" fmla="*/ 101327 h 539087"/>
              <a:gd name="connsiteX25" fmla="*/ 508379 w 550352"/>
              <a:gd name="connsiteY25" fmla="*/ 122830 h 539087"/>
              <a:gd name="connsiteX26" fmla="*/ 522027 w 550352"/>
              <a:gd name="connsiteY26" fmla="*/ 143302 h 539087"/>
              <a:gd name="connsiteX27" fmla="*/ 522027 w 550352"/>
              <a:gd name="connsiteY27" fmla="*/ 143302 h 539087"/>
              <a:gd name="connsiteX28" fmla="*/ 550352 w 550352"/>
              <a:gd name="connsiteY28" fmla="*/ 183534 h 539087"/>
              <a:gd name="connsiteX29" fmla="*/ 542498 w 550352"/>
              <a:gd name="connsiteY29" fmla="*/ 204717 h 539087"/>
              <a:gd name="connsiteX30" fmla="*/ 525439 w 550352"/>
              <a:gd name="connsiteY30" fmla="*/ 249072 h 539087"/>
              <a:gd name="connsiteX31" fmla="*/ 511791 w 550352"/>
              <a:gd name="connsiteY31" fmla="*/ 266131 h 539087"/>
              <a:gd name="connsiteX32" fmla="*/ 498143 w 550352"/>
              <a:gd name="connsiteY32" fmla="*/ 272955 h 539087"/>
              <a:gd name="connsiteX33" fmla="*/ 484495 w 550352"/>
              <a:gd name="connsiteY33" fmla="*/ 259308 h 539087"/>
              <a:gd name="connsiteX34" fmla="*/ 481402 w 550352"/>
              <a:gd name="connsiteY34" fmla="*/ 245340 h 539087"/>
              <a:gd name="connsiteX35" fmla="*/ 464024 w 550352"/>
              <a:gd name="connsiteY35" fmla="*/ 259308 h 539087"/>
              <a:gd name="connsiteX36" fmla="*/ 464024 w 550352"/>
              <a:gd name="connsiteY36" fmla="*/ 283191 h 539087"/>
              <a:gd name="connsiteX37" fmla="*/ 429904 w 550352"/>
              <a:gd name="connsiteY37" fmla="*/ 286603 h 539087"/>
              <a:gd name="connsiteX38" fmla="*/ 418637 w 550352"/>
              <a:gd name="connsiteY38" fmla="*/ 310487 h 539087"/>
              <a:gd name="connsiteX39" fmla="*/ 436729 w 550352"/>
              <a:gd name="connsiteY39" fmla="*/ 321753 h 539087"/>
              <a:gd name="connsiteX40" fmla="*/ 440140 w 550352"/>
              <a:gd name="connsiteY40" fmla="*/ 354842 h 539087"/>
              <a:gd name="connsiteX41" fmla="*/ 395785 w 550352"/>
              <a:gd name="connsiteY41" fmla="*/ 351430 h 539087"/>
              <a:gd name="connsiteX42" fmla="*/ 395785 w 550352"/>
              <a:gd name="connsiteY42" fmla="*/ 378725 h 539087"/>
              <a:gd name="connsiteX43" fmla="*/ 386900 w 550352"/>
              <a:gd name="connsiteY43" fmla="*/ 399197 h 539087"/>
              <a:gd name="connsiteX44" fmla="*/ 351430 w 550352"/>
              <a:gd name="connsiteY44" fmla="*/ 406021 h 539087"/>
              <a:gd name="connsiteX45" fmla="*/ 344606 w 550352"/>
              <a:gd name="connsiteY45" fmla="*/ 433317 h 539087"/>
              <a:gd name="connsiteX46" fmla="*/ 341194 w 550352"/>
              <a:gd name="connsiteY46" fmla="*/ 450376 h 539087"/>
              <a:gd name="connsiteX47" fmla="*/ 310486 w 550352"/>
              <a:gd name="connsiteY47" fmla="*/ 433317 h 539087"/>
              <a:gd name="connsiteX48" fmla="*/ 324774 w 550352"/>
              <a:gd name="connsiteY48" fmla="*/ 419988 h 539087"/>
              <a:gd name="connsiteX49" fmla="*/ 286603 w 550352"/>
              <a:gd name="connsiteY49" fmla="*/ 385549 h 539087"/>
              <a:gd name="connsiteX50" fmla="*/ 283191 w 550352"/>
              <a:gd name="connsiteY50" fmla="*/ 406021 h 539087"/>
              <a:gd name="connsiteX51" fmla="*/ 259307 w 550352"/>
              <a:gd name="connsiteY51" fmla="*/ 426493 h 539087"/>
              <a:gd name="connsiteX52" fmla="*/ 238836 w 550352"/>
              <a:gd name="connsiteY52" fmla="*/ 433317 h 539087"/>
              <a:gd name="connsiteX53" fmla="*/ 221776 w 550352"/>
              <a:gd name="connsiteY53" fmla="*/ 440140 h 539087"/>
              <a:gd name="connsiteX54" fmla="*/ 202654 w 550352"/>
              <a:gd name="connsiteY54" fmla="*/ 455139 h 539087"/>
              <a:gd name="connsiteX55" fmla="*/ 184244 w 550352"/>
              <a:gd name="connsiteY55" fmla="*/ 464024 h 539087"/>
              <a:gd name="connsiteX56" fmla="*/ 170597 w 550352"/>
              <a:gd name="connsiteY56" fmla="*/ 464024 h 539087"/>
              <a:gd name="connsiteX57" fmla="*/ 139889 w 550352"/>
              <a:gd name="connsiteY57" fmla="*/ 467436 h 539087"/>
              <a:gd name="connsiteX58" fmla="*/ 139889 w 550352"/>
              <a:gd name="connsiteY58" fmla="*/ 487908 h 539087"/>
              <a:gd name="connsiteX59" fmla="*/ 139889 w 550352"/>
              <a:gd name="connsiteY59" fmla="*/ 501555 h 539087"/>
              <a:gd name="connsiteX60" fmla="*/ 116006 w 550352"/>
              <a:gd name="connsiteY60" fmla="*/ 491320 h 539087"/>
              <a:gd name="connsiteX61" fmla="*/ 122830 w 550352"/>
              <a:gd name="connsiteY61" fmla="*/ 539087 h 539087"/>
              <a:gd name="connsiteX62" fmla="*/ 94504 w 550352"/>
              <a:gd name="connsiteY62" fmla="*/ 511472 h 539087"/>
              <a:gd name="connsiteX63" fmla="*/ 58003 w 550352"/>
              <a:gd name="connsiteY63" fmla="*/ 528851 h 539087"/>
              <a:gd name="connsiteX64" fmla="*/ 60065 w 550352"/>
              <a:gd name="connsiteY64" fmla="*/ 509410 h 539087"/>
              <a:gd name="connsiteX65" fmla="*/ 61415 w 550352"/>
              <a:gd name="connsiteY65" fmla="*/ 481084 h 539087"/>
              <a:gd name="connsiteX66" fmla="*/ 32840 w 550352"/>
              <a:gd name="connsiteY66" fmla="*/ 476322 h 539087"/>
              <a:gd name="connsiteX67" fmla="*/ 50858 w 550352"/>
              <a:gd name="connsiteY67" fmla="*/ 449665 h 539087"/>
              <a:gd name="connsiteX68" fmla="*/ 0 w 550352"/>
              <a:gd name="connsiteY68" fmla="*/ 409433 h 539087"/>
              <a:gd name="connsiteX69" fmla="*/ 29676 w 550352"/>
              <a:gd name="connsiteY69" fmla="*/ 384199 h 539087"/>
              <a:gd name="connsiteX70" fmla="*/ 0 w 550352"/>
              <a:gd name="connsiteY70" fmla="*/ 355481 h 539087"/>
              <a:gd name="connsiteX71" fmla="*/ 44355 w 550352"/>
              <a:gd name="connsiteY71" fmla="*/ 320722 h 539087"/>
              <a:gd name="connsiteX72" fmla="*/ 39201 w 550352"/>
              <a:gd name="connsiteY72" fmla="*/ 298189 h 539087"/>
              <a:gd name="connsiteX73" fmla="*/ 44355 w 550352"/>
              <a:gd name="connsiteY73" fmla="*/ 269543 h 539087"/>
              <a:gd name="connsiteX74" fmla="*/ 50859 w 550352"/>
              <a:gd name="connsiteY74" fmla="*/ 260339 h 539087"/>
              <a:gd name="connsiteX75" fmla="*/ 54591 w 550352"/>
              <a:gd name="connsiteY75" fmla="*/ 225188 h 539087"/>
              <a:gd name="connsiteX76" fmla="*/ 35150 w 550352"/>
              <a:gd name="connsiteY76" fmla="*/ 214952 h 539087"/>
              <a:gd name="connsiteX77" fmla="*/ 39272 w 550352"/>
              <a:gd name="connsiteY77" fmla="*/ 194481 h 539087"/>
              <a:gd name="connsiteX78" fmla="*/ 14038 w 550352"/>
              <a:gd name="connsiteY78" fmla="*/ 149557 h 539087"/>
              <a:gd name="connsiteX79" fmla="*/ 45314 w 550352"/>
              <a:gd name="connsiteY79" fmla="*/ 143372 h 539087"/>
              <a:gd name="connsiteX80" fmla="*/ 73427 w 550352"/>
              <a:gd name="connsiteY80" fmla="*/ 148846 h 539087"/>
              <a:gd name="connsiteX81" fmla="*/ 135339 w 550352"/>
              <a:gd name="connsiteY81" fmla="*/ 144084 h 539087"/>
              <a:gd name="connsiteX82" fmla="*/ 156772 w 550352"/>
              <a:gd name="connsiteY82" fmla="*/ 129796 h 539087"/>
              <a:gd name="connsiteX83" fmla="*/ 135341 w 550352"/>
              <a:gd name="connsiteY83" fmla="*/ 108365 h 539087"/>
              <a:gd name="connsiteX84" fmla="*/ 205889 w 550352"/>
              <a:gd name="connsiteY84" fmla="*/ 52494 h 539087"/>
              <a:gd name="connsiteX85" fmla="*/ 168678 w 550352"/>
              <a:gd name="connsiteY85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0537 h 539087"/>
              <a:gd name="connsiteX14" fmla="*/ 407372 w 550352"/>
              <a:gd name="connsiteY14" fmla="*/ 51499 h 539087"/>
              <a:gd name="connsiteX15" fmla="*/ 382457 w 550352"/>
              <a:gd name="connsiteY15" fmla="*/ 32059 h 539087"/>
              <a:gd name="connsiteX16" fmla="*/ 404421 w 550352"/>
              <a:gd name="connsiteY16" fmla="*/ 13115 h 539087"/>
              <a:gd name="connsiteX17" fmla="*/ 436017 w 550352"/>
              <a:gd name="connsiteY17" fmla="*/ 0 h 539087"/>
              <a:gd name="connsiteX18" fmla="*/ 443552 w 550352"/>
              <a:gd name="connsiteY18" fmla="*/ 34120 h 539087"/>
              <a:gd name="connsiteX19" fmla="*/ 470847 w 550352"/>
              <a:gd name="connsiteY19" fmla="*/ 34120 h 539087"/>
              <a:gd name="connsiteX20" fmla="*/ 495442 w 550352"/>
              <a:gd name="connsiteY20" fmla="*/ 10236 h 539087"/>
              <a:gd name="connsiteX21" fmla="*/ 504967 w 550352"/>
              <a:gd name="connsiteY21" fmla="*/ 37531 h 539087"/>
              <a:gd name="connsiteX22" fmla="*/ 477671 w 550352"/>
              <a:gd name="connsiteY22" fmla="*/ 58003 h 539087"/>
              <a:gd name="connsiteX23" fmla="*/ 487907 w 550352"/>
              <a:gd name="connsiteY23" fmla="*/ 85299 h 539087"/>
              <a:gd name="connsiteX24" fmla="*/ 502194 w 550352"/>
              <a:gd name="connsiteY24" fmla="*/ 101327 h 539087"/>
              <a:gd name="connsiteX25" fmla="*/ 508379 w 550352"/>
              <a:gd name="connsiteY25" fmla="*/ 122830 h 539087"/>
              <a:gd name="connsiteX26" fmla="*/ 522027 w 550352"/>
              <a:gd name="connsiteY26" fmla="*/ 143302 h 539087"/>
              <a:gd name="connsiteX27" fmla="*/ 522027 w 550352"/>
              <a:gd name="connsiteY27" fmla="*/ 143302 h 539087"/>
              <a:gd name="connsiteX28" fmla="*/ 550352 w 550352"/>
              <a:gd name="connsiteY28" fmla="*/ 183534 h 539087"/>
              <a:gd name="connsiteX29" fmla="*/ 542498 w 550352"/>
              <a:gd name="connsiteY29" fmla="*/ 204717 h 539087"/>
              <a:gd name="connsiteX30" fmla="*/ 525439 w 550352"/>
              <a:gd name="connsiteY30" fmla="*/ 249072 h 539087"/>
              <a:gd name="connsiteX31" fmla="*/ 511791 w 550352"/>
              <a:gd name="connsiteY31" fmla="*/ 266131 h 539087"/>
              <a:gd name="connsiteX32" fmla="*/ 498143 w 550352"/>
              <a:gd name="connsiteY32" fmla="*/ 272955 h 539087"/>
              <a:gd name="connsiteX33" fmla="*/ 484495 w 550352"/>
              <a:gd name="connsiteY33" fmla="*/ 259308 h 539087"/>
              <a:gd name="connsiteX34" fmla="*/ 481402 w 550352"/>
              <a:gd name="connsiteY34" fmla="*/ 245340 h 539087"/>
              <a:gd name="connsiteX35" fmla="*/ 464024 w 550352"/>
              <a:gd name="connsiteY35" fmla="*/ 259308 h 539087"/>
              <a:gd name="connsiteX36" fmla="*/ 464024 w 550352"/>
              <a:gd name="connsiteY36" fmla="*/ 283191 h 539087"/>
              <a:gd name="connsiteX37" fmla="*/ 429904 w 550352"/>
              <a:gd name="connsiteY37" fmla="*/ 286603 h 539087"/>
              <a:gd name="connsiteX38" fmla="*/ 418637 w 550352"/>
              <a:gd name="connsiteY38" fmla="*/ 310487 h 539087"/>
              <a:gd name="connsiteX39" fmla="*/ 436729 w 550352"/>
              <a:gd name="connsiteY39" fmla="*/ 321753 h 539087"/>
              <a:gd name="connsiteX40" fmla="*/ 440140 w 550352"/>
              <a:gd name="connsiteY40" fmla="*/ 354842 h 539087"/>
              <a:gd name="connsiteX41" fmla="*/ 395785 w 550352"/>
              <a:gd name="connsiteY41" fmla="*/ 351430 h 539087"/>
              <a:gd name="connsiteX42" fmla="*/ 395785 w 550352"/>
              <a:gd name="connsiteY42" fmla="*/ 378725 h 539087"/>
              <a:gd name="connsiteX43" fmla="*/ 386900 w 550352"/>
              <a:gd name="connsiteY43" fmla="*/ 399197 h 539087"/>
              <a:gd name="connsiteX44" fmla="*/ 351430 w 550352"/>
              <a:gd name="connsiteY44" fmla="*/ 406021 h 539087"/>
              <a:gd name="connsiteX45" fmla="*/ 344606 w 550352"/>
              <a:gd name="connsiteY45" fmla="*/ 433317 h 539087"/>
              <a:gd name="connsiteX46" fmla="*/ 341194 w 550352"/>
              <a:gd name="connsiteY46" fmla="*/ 450376 h 539087"/>
              <a:gd name="connsiteX47" fmla="*/ 310486 w 550352"/>
              <a:gd name="connsiteY47" fmla="*/ 433317 h 539087"/>
              <a:gd name="connsiteX48" fmla="*/ 324774 w 550352"/>
              <a:gd name="connsiteY48" fmla="*/ 419988 h 539087"/>
              <a:gd name="connsiteX49" fmla="*/ 286603 w 550352"/>
              <a:gd name="connsiteY49" fmla="*/ 385549 h 539087"/>
              <a:gd name="connsiteX50" fmla="*/ 283191 w 550352"/>
              <a:gd name="connsiteY50" fmla="*/ 406021 h 539087"/>
              <a:gd name="connsiteX51" fmla="*/ 259307 w 550352"/>
              <a:gd name="connsiteY51" fmla="*/ 426493 h 539087"/>
              <a:gd name="connsiteX52" fmla="*/ 238836 w 550352"/>
              <a:gd name="connsiteY52" fmla="*/ 433317 h 539087"/>
              <a:gd name="connsiteX53" fmla="*/ 221776 w 550352"/>
              <a:gd name="connsiteY53" fmla="*/ 440140 h 539087"/>
              <a:gd name="connsiteX54" fmla="*/ 202654 w 550352"/>
              <a:gd name="connsiteY54" fmla="*/ 455139 h 539087"/>
              <a:gd name="connsiteX55" fmla="*/ 184244 w 550352"/>
              <a:gd name="connsiteY55" fmla="*/ 464024 h 539087"/>
              <a:gd name="connsiteX56" fmla="*/ 170597 w 550352"/>
              <a:gd name="connsiteY56" fmla="*/ 464024 h 539087"/>
              <a:gd name="connsiteX57" fmla="*/ 139889 w 550352"/>
              <a:gd name="connsiteY57" fmla="*/ 467436 h 539087"/>
              <a:gd name="connsiteX58" fmla="*/ 139889 w 550352"/>
              <a:gd name="connsiteY58" fmla="*/ 487908 h 539087"/>
              <a:gd name="connsiteX59" fmla="*/ 139889 w 550352"/>
              <a:gd name="connsiteY59" fmla="*/ 501555 h 539087"/>
              <a:gd name="connsiteX60" fmla="*/ 116006 w 550352"/>
              <a:gd name="connsiteY60" fmla="*/ 491320 h 539087"/>
              <a:gd name="connsiteX61" fmla="*/ 122830 w 550352"/>
              <a:gd name="connsiteY61" fmla="*/ 539087 h 539087"/>
              <a:gd name="connsiteX62" fmla="*/ 94504 w 550352"/>
              <a:gd name="connsiteY62" fmla="*/ 511472 h 539087"/>
              <a:gd name="connsiteX63" fmla="*/ 58003 w 550352"/>
              <a:gd name="connsiteY63" fmla="*/ 528851 h 539087"/>
              <a:gd name="connsiteX64" fmla="*/ 60065 w 550352"/>
              <a:gd name="connsiteY64" fmla="*/ 509410 h 539087"/>
              <a:gd name="connsiteX65" fmla="*/ 61415 w 550352"/>
              <a:gd name="connsiteY65" fmla="*/ 481084 h 539087"/>
              <a:gd name="connsiteX66" fmla="*/ 32840 w 550352"/>
              <a:gd name="connsiteY66" fmla="*/ 476322 h 539087"/>
              <a:gd name="connsiteX67" fmla="*/ 50858 w 550352"/>
              <a:gd name="connsiteY67" fmla="*/ 449665 h 539087"/>
              <a:gd name="connsiteX68" fmla="*/ 0 w 550352"/>
              <a:gd name="connsiteY68" fmla="*/ 409433 h 539087"/>
              <a:gd name="connsiteX69" fmla="*/ 29676 w 550352"/>
              <a:gd name="connsiteY69" fmla="*/ 384199 h 539087"/>
              <a:gd name="connsiteX70" fmla="*/ 0 w 550352"/>
              <a:gd name="connsiteY70" fmla="*/ 355481 h 539087"/>
              <a:gd name="connsiteX71" fmla="*/ 44355 w 550352"/>
              <a:gd name="connsiteY71" fmla="*/ 320722 h 539087"/>
              <a:gd name="connsiteX72" fmla="*/ 34438 w 550352"/>
              <a:gd name="connsiteY72" fmla="*/ 298189 h 539087"/>
              <a:gd name="connsiteX73" fmla="*/ 44355 w 550352"/>
              <a:gd name="connsiteY73" fmla="*/ 269543 h 539087"/>
              <a:gd name="connsiteX74" fmla="*/ 50859 w 550352"/>
              <a:gd name="connsiteY74" fmla="*/ 260339 h 539087"/>
              <a:gd name="connsiteX75" fmla="*/ 54591 w 550352"/>
              <a:gd name="connsiteY75" fmla="*/ 225188 h 539087"/>
              <a:gd name="connsiteX76" fmla="*/ 35150 w 550352"/>
              <a:gd name="connsiteY76" fmla="*/ 214952 h 539087"/>
              <a:gd name="connsiteX77" fmla="*/ 39272 w 550352"/>
              <a:gd name="connsiteY77" fmla="*/ 194481 h 539087"/>
              <a:gd name="connsiteX78" fmla="*/ 14038 w 550352"/>
              <a:gd name="connsiteY78" fmla="*/ 149557 h 539087"/>
              <a:gd name="connsiteX79" fmla="*/ 45314 w 550352"/>
              <a:gd name="connsiteY79" fmla="*/ 143372 h 539087"/>
              <a:gd name="connsiteX80" fmla="*/ 73427 w 550352"/>
              <a:gd name="connsiteY80" fmla="*/ 148846 h 539087"/>
              <a:gd name="connsiteX81" fmla="*/ 135339 w 550352"/>
              <a:gd name="connsiteY81" fmla="*/ 144084 h 539087"/>
              <a:gd name="connsiteX82" fmla="*/ 156772 w 550352"/>
              <a:gd name="connsiteY82" fmla="*/ 129796 h 539087"/>
              <a:gd name="connsiteX83" fmla="*/ 135341 w 550352"/>
              <a:gd name="connsiteY83" fmla="*/ 108365 h 539087"/>
              <a:gd name="connsiteX84" fmla="*/ 205889 w 550352"/>
              <a:gd name="connsiteY84" fmla="*/ 52494 h 539087"/>
              <a:gd name="connsiteX85" fmla="*/ 168678 w 550352"/>
              <a:gd name="connsiteY85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0537 h 539087"/>
              <a:gd name="connsiteX14" fmla="*/ 407372 w 550352"/>
              <a:gd name="connsiteY14" fmla="*/ 51499 h 539087"/>
              <a:gd name="connsiteX15" fmla="*/ 382457 w 550352"/>
              <a:gd name="connsiteY15" fmla="*/ 32059 h 539087"/>
              <a:gd name="connsiteX16" fmla="*/ 404421 w 550352"/>
              <a:gd name="connsiteY16" fmla="*/ 13115 h 539087"/>
              <a:gd name="connsiteX17" fmla="*/ 436017 w 550352"/>
              <a:gd name="connsiteY17" fmla="*/ 0 h 539087"/>
              <a:gd name="connsiteX18" fmla="*/ 443552 w 550352"/>
              <a:gd name="connsiteY18" fmla="*/ 34120 h 539087"/>
              <a:gd name="connsiteX19" fmla="*/ 470847 w 550352"/>
              <a:gd name="connsiteY19" fmla="*/ 34120 h 539087"/>
              <a:gd name="connsiteX20" fmla="*/ 495442 w 550352"/>
              <a:gd name="connsiteY20" fmla="*/ 10236 h 539087"/>
              <a:gd name="connsiteX21" fmla="*/ 504967 w 550352"/>
              <a:gd name="connsiteY21" fmla="*/ 37531 h 539087"/>
              <a:gd name="connsiteX22" fmla="*/ 477671 w 550352"/>
              <a:gd name="connsiteY22" fmla="*/ 58003 h 539087"/>
              <a:gd name="connsiteX23" fmla="*/ 487907 w 550352"/>
              <a:gd name="connsiteY23" fmla="*/ 85299 h 539087"/>
              <a:gd name="connsiteX24" fmla="*/ 502194 w 550352"/>
              <a:gd name="connsiteY24" fmla="*/ 101327 h 539087"/>
              <a:gd name="connsiteX25" fmla="*/ 508379 w 550352"/>
              <a:gd name="connsiteY25" fmla="*/ 122830 h 539087"/>
              <a:gd name="connsiteX26" fmla="*/ 522027 w 550352"/>
              <a:gd name="connsiteY26" fmla="*/ 143302 h 539087"/>
              <a:gd name="connsiteX27" fmla="*/ 522027 w 550352"/>
              <a:gd name="connsiteY27" fmla="*/ 143302 h 539087"/>
              <a:gd name="connsiteX28" fmla="*/ 550352 w 550352"/>
              <a:gd name="connsiteY28" fmla="*/ 183534 h 539087"/>
              <a:gd name="connsiteX29" fmla="*/ 542498 w 550352"/>
              <a:gd name="connsiteY29" fmla="*/ 204717 h 539087"/>
              <a:gd name="connsiteX30" fmla="*/ 525439 w 550352"/>
              <a:gd name="connsiteY30" fmla="*/ 249072 h 539087"/>
              <a:gd name="connsiteX31" fmla="*/ 511791 w 550352"/>
              <a:gd name="connsiteY31" fmla="*/ 266131 h 539087"/>
              <a:gd name="connsiteX32" fmla="*/ 498143 w 550352"/>
              <a:gd name="connsiteY32" fmla="*/ 272955 h 539087"/>
              <a:gd name="connsiteX33" fmla="*/ 484495 w 550352"/>
              <a:gd name="connsiteY33" fmla="*/ 259308 h 539087"/>
              <a:gd name="connsiteX34" fmla="*/ 481402 w 550352"/>
              <a:gd name="connsiteY34" fmla="*/ 245340 h 539087"/>
              <a:gd name="connsiteX35" fmla="*/ 464024 w 550352"/>
              <a:gd name="connsiteY35" fmla="*/ 259308 h 539087"/>
              <a:gd name="connsiteX36" fmla="*/ 464024 w 550352"/>
              <a:gd name="connsiteY36" fmla="*/ 283191 h 539087"/>
              <a:gd name="connsiteX37" fmla="*/ 429904 w 550352"/>
              <a:gd name="connsiteY37" fmla="*/ 286603 h 539087"/>
              <a:gd name="connsiteX38" fmla="*/ 418637 w 550352"/>
              <a:gd name="connsiteY38" fmla="*/ 310487 h 539087"/>
              <a:gd name="connsiteX39" fmla="*/ 436729 w 550352"/>
              <a:gd name="connsiteY39" fmla="*/ 321753 h 539087"/>
              <a:gd name="connsiteX40" fmla="*/ 440140 w 550352"/>
              <a:gd name="connsiteY40" fmla="*/ 354842 h 539087"/>
              <a:gd name="connsiteX41" fmla="*/ 395785 w 550352"/>
              <a:gd name="connsiteY41" fmla="*/ 351430 h 539087"/>
              <a:gd name="connsiteX42" fmla="*/ 395785 w 550352"/>
              <a:gd name="connsiteY42" fmla="*/ 378725 h 539087"/>
              <a:gd name="connsiteX43" fmla="*/ 386900 w 550352"/>
              <a:gd name="connsiteY43" fmla="*/ 399197 h 539087"/>
              <a:gd name="connsiteX44" fmla="*/ 351430 w 550352"/>
              <a:gd name="connsiteY44" fmla="*/ 406021 h 539087"/>
              <a:gd name="connsiteX45" fmla="*/ 344606 w 550352"/>
              <a:gd name="connsiteY45" fmla="*/ 433317 h 539087"/>
              <a:gd name="connsiteX46" fmla="*/ 341194 w 550352"/>
              <a:gd name="connsiteY46" fmla="*/ 450376 h 539087"/>
              <a:gd name="connsiteX47" fmla="*/ 310486 w 550352"/>
              <a:gd name="connsiteY47" fmla="*/ 433317 h 539087"/>
              <a:gd name="connsiteX48" fmla="*/ 324774 w 550352"/>
              <a:gd name="connsiteY48" fmla="*/ 419988 h 539087"/>
              <a:gd name="connsiteX49" fmla="*/ 286603 w 550352"/>
              <a:gd name="connsiteY49" fmla="*/ 385549 h 539087"/>
              <a:gd name="connsiteX50" fmla="*/ 283191 w 550352"/>
              <a:gd name="connsiteY50" fmla="*/ 406021 h 539087"/>
              <a:gd name="connsiteX51" fmla="*/ 259307 w 550352"/>
              <a:gd name="connsiteY51" fmla="*/ 426493 h 539087"/>
              <a:gd name="connsiteX52" fmla="*/ 238836 w 550352"/>
              <a:gd name="connsiteY52" fmla="*/ 433317 h 539087"/>
              <a:gd name="connsiteX53" fmla="*/ 221776 w 550352"/>
              <a:gd name="connsiteY53" fmla="*/ 440140 h 539087"/>
              <a:gd name="connsiteX54" fmla="*/ 202654 w 550352"/>
              <a:gd name="connsiteY54" fmla="*/ 455139 h 539087"/>
              <a:gd name="connsiteX55" fmla="*/ 184244 w 550352"/>
              <a:gd name="connsiteY55" fmla="*/ 464024 h 539087"/>
              <a:gd name="connsiteX56" fmla="*/ 170597 w 550352"/>
              <a:gd name="connsiteY56" fmla="*/ 464024 h 539087"/>
              <a:gd name="connsiteX57" fmla="*/ 139889 w 550352"/>
              <a:gd name="connsiteY57" fmla="*/ 467436 h 539087"/>
              <a:gd name="connsiteX58" fmla="*/ 139889 w 550352"/>
              <a:gd name="connsiteY58" fmla="*/ 487908 h 539087"/>
              <a:gd name="connsiteX59" fmla="*/ 139889 w 550352"/>
              <a:gd name="connsiteY59" fmla="*/ 501555 h 539087"/>
              <a:gd name="connsiteX60" fmla="*/ 116006 w 550352"/>
              <a:gd name="connsiteY60" fmla="*/ 491320 h 539087"/>
              <a:gd name="connsiteX61" fmla="*/ 122830 w 550352"/>
              <a:gd name="connsiteY61" fmla="*/ 539087 h 539087"/>
              <a:gd name="connsiteX62" fmla="*/ 94504 w 550352"/>
              <a:gd name="connsiteY62" fmla="*/ 511472 h 539087"/>
              <a:gd name="connsiteX63" fmla="*/ 58003 w 550352"/>
              <a:gd name="connsiteY63" fmla="*/ 528851 h 539087"/>
              <a:gd name="connsiteX64" fmla="*/ 60065 w 550352"/>
              <a:gd name="connsiteY64" fmla="*/ 509410 h 539087"/>
              <a:gd name="connsiteX65" fmla="*/ 61415 w 550352"/>
              <a:gd name="connsiteY65" fmla="*/ 481084 h 539087"/>
              <a:gd name="connsiteX66" fmla="*/ 32840 w 550352"/>
              <a:gd name="connsiteY66" fmla="*/ 476322 h 539087"/>
              <a:gd name="connsiteX67" fmla="*/ 50858 w 550352"/>
              <a:gd name="connsiteY67" fmla="*/ 449665 h 539087"/>
              <a:gd name="connsiteX68" fmla="*/ 0 w 550352"/>
              <a:gd name="connsiteY68" fmla="*/ 409433 h 539087"/>
              <a:gd name="connsiteX69" fmla="*/ 29676 w 550352"/>
              <a:gd name="connsiteY69" fmla="*/ 384199 h 539087"/>
              <a:gd name="connsiteX70" fmla="*/ 0 w 550352"/>
              <a:gd name="connsiteY70" fmla="*/ 355481 h 539087"/>
              <a:gd name="connsiteX71" fmla="*/ 37211 w 550352"/>
              <a:gd name="connsiteY71" fmla="*/ 325484 h 539087"/>
              <a:gd name="connsiteX72" fmla="*/ 34438 w 550352"/>
              <a:gd name="connsiteY72" fmla="*/ 298189 h 539087"/>
              <a:gd name="connsiteX73" fmla="*/ 44355 w 550352"/>
              <a:gd name="connsiteY73" fmla="*/ 269543 h 539087"/>
              <a:gd name="connsiteX74" fmla="*/ 50859 w 550352"/>
              <a:gd name="connsiteY74" fmla="*/ 260339 h 539087"/>
              <a:gd name="connsiteX75" fmla="*/ 54591 w 550352"/>
              <a:gd name="connsiteY75" fmla="*/ 225188 h 539087"/>
              <a:gd name="connsiteX76" fmla="*/ 35150 w 550352"/>
              <a:gd name="connsiteY76" fmla="*/ 214952 h 539087"/>
              <a:gd name="connsiteX77" fmla="*/ 39272 w 550352"/>
              <a:gd name="connsiteY77" fmla="*/ 194481 h 539087"/>
              <a:gd name="connsiteX78" fmla="*/ 14038 w 550352"/>
              <a:gd name="connsiteY78" fmla="*/ 149557 h 539087"/>
              <a:gd name="connsiteX79" fmla="*/ 45314 w 550352"/>
              <a:gd name="connsiteY79" fmla="*/ 143372 h 539087"/>
              <a:gd name="connsiteX80" fmla="*/ 73427 w 550352"/>
              <a:gd name="connsiteY80" fmla="*/ 148846 h 539087"/>
              <a:gd name="connsiteX81" fmla="*/ 135339 w 550352"/>
              <a:gd name="connsiteY81" fmla="*/ 144084 h 539087"/>
              <a:gd name="connsiteX82" fmla="*/ 156772 w 550352"/>
              <a:gd name="connsiteY82" fmla="*/ 129796 h 539087"/>
              <a:gd name="connsiteX83" fmla="*/ 135341 w 550352"/>
              <a:gd name="connsiteY83" fmla="*/ 108365 h 539087"/>
              <a:gd name="connsiteX84" fmla="*/ 205889 w 550352"/>
              <a:gd name="connsiteY84" fmla="*/ 52494 h 539087"/>
              <a:gd name="connsiteX85" fmla="*/ 168678 w 550352"/>
              <a:gd name="connsiteY85" fmla="*/ 86933 h 539087"/>
              <a:gd name="connsiteX0" fmla="*/ 195830 w 555114"/>
              <a:gd name="connsiteY0" fmla="*/ 54591 h 539087"/>
              <a:gd name="connsiteX1" fmla="*/ 270893 w 555114"/>
              <a:gd name="connsiteY1" fmla="*/ 34120 h 539087"/>
              <a:gd name="connsiteX2" fmla="*/ 270893 w 555114"/>
              <a:gd name="connsiteY2" fmla="*/ 17060 h 539087"/>
              <a:gd name="connsiteX3" fmla="*/ 291365 w 555114"/>
              <a:gd name="connsiteY3" fmla="*/ 13648 h 539087"/>
              <a:gd name="connsiteX4" fmla="*/ 291365 w 555114"/>
              <a:gd name="connsiteY4" fmla="*/ 27296 h 539087"/>
              <a:gd name="connsiteX5" fmla="*/ 332308 w 555114"/>
              <a:gd name="connsiteY5" fmla="*/ 37531 h 539087"/>
              <a:gd name="connsiteX6" fmla="*/ 328896 w 555114"/>
              <a:gd name="connsiteY6" fmla="*/ 71651 h 539087"/>
              <a:gd name="connsiteX7" fmla="*/ 325484 w 555114"/>
              <a:gd name="connsiteY7" fmla="*/ 92122 h 539087"/>
              <a:gd name="connsiteX8" fmla="*/ 345956 w 555114"/>
              <a:gd name="connsiteY8" fmla="*/ 95534 h 539087"/>
              <a:gd name="connsiteX9" fmla="*/ 318660 w 555114"/>
              <a:gd name="connsiteY9" fmla="*/ 112594 h 539087"/>
              <a:gd name="connsiteX10" fmla="*/ 328896 w 555114"/>
              <a:gd name="connsiteY10" fmla="*/ 122830 h 539087"/>
              <a:gd name="connsiteX11" fmla="*/ 390311 w 555114"/>
              <a:gd name="connsiteY11" fmla="*/ 95534 h 539087"/>
              <a:gd name="connsiteX12" fmla="*/ 427842 w 555114"/>
              <a:gd name="connsiteY12" fmla="*/ 95534 h 539087"/>
              <a:gd name="connsiteX13" fmla="*/ 407371 w 555114"/>
              <a:gd name="connsiteY13" fmla="*/ 80537 h 539087"/>
              <a:gd name="connsiteX14" fmla="*/ 412134 w 555114"/>
              <a:gd name="connsiteY14" fmla="*/ 51499 h 539087"/>
              <a:gd name="connsiteX15" fmla="*/ 387219 w 555114"/>
              <a:gd name="connsiteY15" fmla="*/ 32059 h 539087"/>
              <a:gd name="connsiteX16" fmla="*/ 409183 w 555114"/>
              <a:gd name="connsiteY16" fmla="*/ 13115 h 539087"/>
              <a:gd name="connsiteX17" fmla="*/ 440779 w 555114"/>
              <a:gd name="connsiteY17" fmla="*/ 0 h 539087"/>
              <a:gd name="connsiteX18" fmla="*/ 448314 w 555114"/>
              <a:gd name="connsiteY18" fmla="*/ 34120 h 539087"/>
              <a:gd name="connsiteX19" fmla="*/ 475609 w 555114"/>
              <a:gd name="connsiteY19" fmla="*/ 34120 h 539087"/>
              <a:gd name="connsiteX20" fmla="*/ 500204 w 555114"/>
              <a:gd name="connsiteY20" fmla="*/ 10236 h 539087"/>
              <a:gd name="connsiteX21" fmla="*/ 509729 w 555114"/>
              <a:gd name="connsiteY21" fmla="*/ 37531 h 539087"/>
              <a:gd name="connsiteX22" fmla="*/ 482433 w 555114"/>
              <a:gd name="connsiteY22" fmla="*/ 58003 h 539087"/>
              <a:gd name="connsiteX23" fmla="*/ 492669 w 555114"/>
              <a:gd name="connsiteY23" fmla="*/ 85299 h 539087"/>
              <a:gd name="connsiteX24" fmla="*/ 506956 w 555114"/>
              <a:gd name="connsiteY24" fmla="*/ 101327 h 539087"/>
              <a:gd name="connsiteX25" fmla="*/ 513141 w 555114"/>
              <a:gd name="connsiteY25" fmla="*/ 122830 h 539087"/>
              <a:gd name="connsiteX26" fmla="*/ 526789 w 555114"/>
              <a:gd name="connsiteY26" fmla="*/ 143302 h 539087"/>
              <a:gd name="connsiteX27" fmla="*/ 526789 w 555114"/>
              <a:gd name="connsiteY27" fmla="*/ 143302 h 539087"/>
              <a:gd name="connsiteX28" fmla="*/ 555114 w 555114"/>
              <a:gd name="connsiteY28" fmla="*/ 183534 h 539087"/>
              <a:gd name="connsiteX29" fmla="*/ 547260 w 555114"/>
              <a:gd name="connsiteY29" fmla="*/ 204717 h 539087"/>
              <a:gd name="connsiteX30" fmla="*/ 530201 w 555114"/>
              <a:gd name="connsiteY30" fmla="*/ 249072 h 539087"/>
              <a:gd name="connsiteX31" fmla="*/ 516553 w 555114"/>
              <a:gd name="connsiteY31" fmla="*/ 266131 h 539087"/>
              <a:gd name="connsiteX32" fmla="*/ 502905 w 555114"/>
              <a:gd name="connsiteY32" fmla="*/ 272955 h 539087"/>
              <a:gd name="connsiteX33" fmla="*/ 489257 w 555114"/>
              <a:gd name="connsiteY33" fmla="*/ 259308 h 539087"/>
              <a:gd name="connsiteX34" fmla="*/ 486164 w 555114"/>
              <a:gd name="connsiteY34" fmla="*/ 245340 h 539087"/>
              <a:gd name="connsiteX35" fmla="*/ 468786 w 555114"/>
              <a:gd name="connsiteY35" fmla="*/ 259308 h 539087"/>
              <a:gd name="connsiteX36" fmla="*/ 468786 w 555114"/>
              <a:gd name="connsiteY36" fmla="*/ 283191 h 539087"/>
              <a:gd name="connsiteX37" fmla="*/ 434666 w 555114"/>
              <a:gd name="connsiteY37" fmla="*/ 286603 h 539087"/>
              <a:gd name="connsiteX38" fmla="*/ 423399 w 555114"/>
              <a:gd name="connsiteY38" fmla="*/ 310487 h 539087"/>
              <a:gd name="connsiteX39" fmla="*/ 441491 w 555114"/>
              <a:gd name="connsiteY39" fmla="*/ 321753 h 539087"/>
              <a:gd name="connsiteX40" fmla="*/ 444902 w 555114"/>
              <a:gd name="connsiteY40" fmla="*/ 354842 h 539087"/>
              <a:gd name="connsiteX41" fmla="*/ 400547 w 555114"/>
              <a:gd name="connsiteY41" fmla="*/ 351430 h 539087"/>
              <a:gd name="connsiteX42" fmla="*/ 400547 w 555114"/>
              <a:gd name="connsiteY42" fmla="*/ 378725 h 539087"/>
              <a:gd name="connsiteX43" fmla="*/ 391662 w 555114"/>
              <a:gd name="connsiteY43" fmla="*/ 399197 h 539087"/>
              <a:gd name="connsiteX44" fmla="*/ 356192 w 555114"/>
              <a:gd name="connsiteY44" fmla="*/ 406021 h 539087"/>
              <a:gd name="connsiteX45" fmla="*/ 349368 w 555114"/>
              <a:gd name="connsiteY45" fmla="*/ 433317 h 539087"/>
              <a:gd name="connsiteX46" fmla="*/ 345956 w 555114"/>
              <a:gd name="connsiteY46" fmla="*/ 450376 h 539087"/>
              <a:gd name="connsiteX47" fmla="*/ 315248 w 555114"/>
              <a:gd name="connsiteY47" fmla="*/ 433317 h 539087"/>
              <a:gd name="connsiteX48" fmla="*/ 329536 w 555114"/>
              <a:gd name="connsiteY48" fmla="*/ 419988 h 539087"/>
              <a:gd name="connsiteX49" fmla="*/ 291365 w 555114"/>
              <a:gd name="connsiteY49" fmla="*/ 385549 h 539087"/>
              <a:gd name="connsiteX50" fmla="*/ 287953 w 555114"/>
              <a:gd name="connsiteY50" fmla="*/ 406021 h 539087"/>
              <a:gd name="connsiteX51" fmla="*/ 264069 w 555114"/>
              <a:gd name="connsiteY51" fmla="*/ 426493 h 539087"/>
              <a:gd name="connsiteX52" fmla="*/ 243598 w 555114"/>
              <a:gd name="connsiteY52" fmla="*/ 433317 h 539087"/>
              <a:gd name="connsiteX53" fmla="*/ 226538 w 555114"/>
              <a:gd name="connsiteY53" fmla="*/ 440140 h 539087"/>
              <a:gd name="connsiteX54" fmla="*/ 207416 w 555114"/>
              <a:gd name="connsiteY54" fmla="*/ 455139 h 539087"/>
              <a:gd name="connsiteX55" fmla="*/ 189006 w 555114"/>
              <a:gd name="connsiteY55" fmla="*/ 464024 h 539087"/>
              <a:gd name="connsiteX56" fmla="*/ 175359 w 555114"/>
              <a:gd name="connsiteY56" fmla="*/ 464024 h 539087"/>
              <a:gd name="connsiteX57" fmla="*/ 144651 w 555114"/>
              <a:gd name="connsiteY57" fmla="*/ 467436 h 539087"/>
              <a:gd name="connsiteX58" fmla="*/ 144651 w 555114"/>
              <a:gd name="connsiteY58" fmla="*/ 487908 h 539087"/>
              <a:gd name="connsiteX59" fmla="*/ 144651 w 555114"/>
              <a:gd name="connsiteY59" fmla="*/ 501555 h 539087"/>
              <a:gd name="connsiteX60" fmla="*/ 120768 w 555114"/>
              <a:gd name="connsiteY60" fmla="*/ 491320 h 539087"/>
              <a:gd name="connsiteX61" fmla="*/ 127592 w 555114"/>
              <a:gd name="connsiteY61" fmla="*/ 539087 h 539087"/>
              <a:gd name="connsiteX62" fmla="*/ 99266 w 555114"/>
              <a:gd name="connsiteY62" fmla="*/ 511472 h 539087"/>
              <a:gd name="connsiteX63" fmla="*/ 62765 w 555114"/>
              <a:gd name="connsiteY63" fmla="*/ 528851 h 539087"/>
              <a:gd name="connsiteX64" fmla="*/ 64827 w 555114"/>
              <a:gd name="connsiteY64" fmla="*/ 509410 h 539087"/>
              <a:gd name="connsiteX65" fmla="*/ 66177 w 555114"/>
              <a:gd name="connsiteY65" fmla="*/ 481084 h 539087"/>
              <a:gd name="connsiteX66" fmla="*/ 37602 w 555114"/>
              <a:gd name="connsiteY66" fmla="*/ 476322 h 539087"/>
              <a:gd name="connsiteX67" fmla="*/ 55620 w 555114"/>
              <a:gd name="connsiteY67" fmla="*/ 449665 h 539087"/>
              <a:gd name="connsiteX68" fmla="*/ 4762 w 555114"/>
              <a:gd name="connsiteY68" fmla="*/ 409433 h 539087"/>
              <a:gd name="connsiteX69" fmla="*/ 34438 w 555114"/>
              <a:gd name="connsiteY69" fmla="*/ 384199 h 539087"/>
              <a:gd name="connsiteX70" fmla="*/ 0 w 555114"/>
              <a:gd name="connsiteY70" fmla="*/ 353100 h 539087"/>
              <a:gd name="connsiteX71" fmla="*/ 41973 w 555114"/>
              <a:gd name="connsiteY71" fmla="*/ 325484 h 539087"/>
              <a:gd name="connsiteX72" fmla="*/ 39200 w 555114"/>
              <a:gd name="connsiteY72" fmla="*/ 298189 h 539087"/>
              <a:gd name="connsiteX73" fmla="*/ 49117 w 555114"/>
              <a:gd name="connsiteY73" fmla="*/ 269543 h 539087"/>
              <a:gd name="connsiteX74" fmla="*/ 55621 w 555114"/>
              <a:gd name="connsiteY74" fmla="*/ 260339 h 539087"/>
              <a:gd name="connsiteX75" fmla="*/ 59353 w 555114"/>
              <a:gd name="connsiteY75" fmla="*/ 225188 h 539087"/>
              <a:gd name="connsiteX76" fmla="*/ 39912 w 555114"/>
              <a:gd name="connsiteY76" fmla="*/ 214952 h 539087"/>
              <a:gd name="connsiteX77" fmla="*/ 44034 w 555114"/>
              <a:gd name="connsiteY77" fmla="*/ 194481 h 539087"/>
              <a:gd name="connsiteX78" fmla="*/ 18800 w 555114"/>
              <a:gd name="connsiteY78" fmla="*/ 149557 h 539087"/>
              <a:gd name="connsiteX79" fmla="*/ 50076 w 555114"/>
              <a:gd name="connsiteY79" fmla="*/ 143372 h 539087"/>
              <a:gd name="connsiteX80" fmla="*/ 78189 w 555114"/>
              <a:gd name="connsiteY80" fmla="*/ 148846 h 539087"/>
              <a:gd name="connsiteX81" fmla="*/ 140101 w 555114"/>
              <a:gd name="connsiteY81" fmla="*/ 144084 h 539087"/>
              <a:gd name="connsiteX82" fmla="*/ 161534 w 555114"/>
              <a:gd name="connsiteY82" fmla="*/ 129796 h 539087"/>
              <a:gd name="connsiteX83" fmla="*/ 140103 w 555114"/>
              <a:gd name="connsiteY83" fmla="*/ 108365 h 539087"/>
              <a:gd name="connsiteX84" fmla="*/ 210651 w 555114"/>
              <a:gd name="connsiteY84" fmla="*/ 52494 h 539087"/>
              <a:gd name="connsiteX85" fmla="*/ 173440 w 555114"/>
              <a:gd name="connsiteY85" fmla="*/ 86933 h 539087"/>
              <a:gd name="connsiteX0" fmla="*/ 195830 w 555114"/>
              <a:gd name="connsiteY0" fmla="*/ 54591 h 539087"/>
              <a:gd name="connsiteX1" fmla="*/ 270893 w 555114"/>
              <a:gd name="connsiteY1" fmla="*/ 34120 h 539087"/>
              <a:gd name="connsiteX2" fmla="*/ 270893 w 555114"/>
              <a:gd name="connsiteY2" fmla="*/ 17060 h 539087"/>
              <a:gd name="connsiteX3" fmla="*/ 291365 w 555114"/>
              <a:gd name="connsiteY3" fmla="*/ 13648 h 539087"/>
              <a:gd name="connsiteX4" fmla="*/ 291365 w 555114"/>
              <a:gd name="connsiteY4" fmla="*/ 27296 h 539087"/>
              <a:gd name="connsiteX5" fmla="*/ 332308 w 555114"/>
              <a:gd name="connsiteY5" fmla="*/ 37531 h 539087"/>
              <a:gd name="connsiteX6" fmla="*/ 328896 w 555114"/>
              <a:gd name="connsiteY6" fmla="*/ 71651 h 539087"/>
              <a:gd name="connsiteX7" fmla="*/ 325484 w 555114"/>
              <a:gd name="connsiteY7" fmla="*/ 92122 h 539087"/>
              <a:gd name="connsiteX8" fmla="*/ 345956 w 555114"/>
              <a:gd name="connsiteY8" fmla="*/ 95534 h 539087"/>
              <a:gd name="connsiteX9" fmla="*/ 359177 w 555114"/>
              <a:gd name="connsiteY9" fmla="*/ 108365 h 539087"/>
              <a:gd name="connsiteX10" fmla="*/ 318660 w 555114"/>
              <a:gd name="connsiteY10" fmla="*/ 112594 h 539087"/>
              <a:gd name="connsiteX11" fmla="*/ 328896 w 555114"/>
              <a:gd name="connsiteY11" fmla="*/ 122830 h 539087"/>
              <a:gd name="connsiteX12" fmla="*/ 390311 w 555114"/>
              <a:gd name="connsiteY12" fmla="*/ 95534 h 539087"/>
              <a:gd name="connsiteX13" fmla="*/ 427842 w 555114"/>
              <a:gd name="connsiteY13" fmla="*/ 95534 h 539087"/>
              <a:gd name="connsiteX14" fmla="*/ 407371 w 555114"/>
              <a:gd name="connsiteY14" fmla="*/ 80537 h 539087"/>
              <a:gd name="connsiteX15" fmla="*/ 412134 w 555114"/>
              <a:gd name="connsiteY15" fmla="*/ 51499 h 539087"/>
              <a:gd name="connsiteX16" fmla="*/ 387219 w 555114"/>
              <a:gd name="connsiteY16" fmla="*/ 32059 h 539087"/>
              <a:gd name="connsiteX17" fmla="*/ 409183 w 555114"/>
              <a:gd name="connsiteY17" fmla="*/ 13115 h 539087"/>
              <a:gd name="connsiteX18" fmla="*/ 440779 w 555114"/>
              <a:gd name="connsiteY18" fmla="*/ 0 h 539087"/>
              <a:gd name="connsiteX19" fmla="*/ 448314 w 555114"/>
              <a:gd name="connsiteY19" fmla="*/ 34120 h 539087"/>
              <a:gd name="connsiteX20" fmla="*/ 475609 w 555114"/>
              <a:gd name="connsiteY20" fmla="*/ 34120 h 539087"/>
              <a:gd name="connsiteX21" fmla="*/ 500204 w 555114"/>
              <a:gd name="connsiteY21" fmla="*/ 10236 h 539087"/>
              <a:gd name="connsiteX22" fmla="*/ 509729 w 555114"/>
              <a:gd name="connsiteY22" fmla="*/ 37531 h 539087"/>
              <a:gd name="connsiteX23" fmla="*/ 482433 w 555114"/>
              <a:gd name="connsiteY23" fmla="*/ 58003 h 539087"/>
              <a:gd name="connsiteX24" fmla="*/ 492669 w 555114"/>
              <a:gd name="connsiteY24" fmla="*/ 85299 h 539087"/>
              <a:gd name="connsiteX25" fmla="*/ 506956 w 555114"/>
              <a:gd name="connsiteY25" fmla="*/ 101327 h 539087"/>
              <a:gd name="connsiteX26" fmla="*/ 513141 w 555114"/>
              <a:gd name="connsiteY26" fmla="*/ 122830 h 539087"/>
              <a:gd name="connsiteX27" fmla="*/ 526789 w 555114"/>
              <a:gd name="connsiteY27" fmla="*/ 143302 h 539087"/>
              <a:gd name="connsiteX28" fmla="*/ 526789 w 555114"/>
              <a:gd name="connsiteY28" fmla="*/ 143302 h 539087"/>
              <a:gd name="connsiteX29" fmla="*/ 555114 w 555114"/>
              <a:gd name="connsiteY29" fmla="*/ 183534 h 539087"/>
              <a:gd name="connsiteX30" fmla="*/ 547260 w 555114"/>
              <a:gd name="connsiteY30" fmla="*/ 204717 h 539087"/>
              <a:gd name="connsiteX31" fmla="*/ 530201 w 555114"/>
              <a:gd name="connsiteY31" fmla="*/ 249072 h 539087"/>
              <a:gd name="connsiteX32" fmla="*/ 516553 w 555114"/>
              <a:gd name="connsiteY32" fmla="*/ 266131 h 539087"/>
              <a:gd name="connsiteX33" fmla="*/ 502905 w 555114"/>
              <a:gd name="connsiteY33" fmla="*/ 272955 h 539087"/>
              <a:gd name="connsiteX34" fmla="*/ 489257 w 555114"/>
              <a:gd name="connsiteY34" fmla="*/ 259308 h 539087"/>
              <a:gd name="connsiteX35" fmla="*/ 486164 w 555114"/>
              <a:gd name="connsiteY35" fmla="*/ 245340 h 539087"/>
              <a:gd name="connsiteX36" fmla="*/ 468786 w 555114"/>
              <a:gd name="connsiteY36" fmla="*/ 259308 h 539087"/>
              <a:gd name="connsiteX37" fmla="*/ 468786 w 555114"/>
              <a:gd name="connsiteY37" fmla="*/ 283191 h 539087"/>
              <a:gd name="connsiteX38" fmla="*/ 434666 w 555114"/>
              <a:gd name="connsiteY38" fmla="*/ 286603 h 539087"/>
              <a:gd name="connsiteX39" fmla="*/ 423399 w 555114"/>
              <a:gd name="connsiteY39" fmla="*/ 310487 h 539087"/>
              <a:gd name="connsiteX40" fmla="*/ 441491 w 555114"/>
              <a:gd name="connsiteY40" fmla="*/ 321753 h 539087"/>
              <a:gd name="connsiteX41" fmla="*/ 444902 w 555114"/>
              <a:gd name="connsiteY41" fmla="*/ 354842 h 539087"/>
              <a:gd name="connsiteX42" fmla="*/ 400547 w 555114"/>
              <a:gd name="connsiteY42" fmla="*/ 351430 h 539087"/>
              <a:gd name="connsiteX43" fmla="*/ 400547 w 555114"/>
              <a:gd name="connsiteY43" fmla="*/ 378725 h 539087"/>
              <a:gd name="connsiteX44" fmla="*/ 391662 w 555114"/>
              <a:gd name="connsiteY44" fmla="*/ 399197 h 539087"/>
              <a:gd name="connsiteX45" fmla="*/ 356192 w 555114"/>
              <a:gd name="connsiteY45" fmla="*/ 406021 h 539087"/>
              <a:gd name="connsiteX46" fmla="*/ 349368 w 555114"/>
              <a:gd name="connsiteY46" fmla="*/ 433317 h 539087"/>
              <a:gd name="connsiteX47" fmla="*/ 345956 w 555114"/>
              <a:gd name="connsiteY47" fmla="*/ 450376 h 539087"/>
              <a:gd name="connsiteX48" fmla="*/ 315248 w 555114"/>
              <a:gd name="connsiteY48" fmla="*/ 433317 h 539087"/>
              <a:gd name="connsiteX49" fmla="*/ 329536 w 555114"/>
              <a:gd name="connsiteY49" fmla="*/ 419988 h 539087"/>
              <a:gd name="connsiteX50" fmla="*/ 291365 w 555114"/>
              <a:gd name="connsiteY50" fmla="*/ 385549 h 539087"/>
              <a:gd name="connsiteX51" fmla="*/ 287953 w 555114"/>
              <a:gd name="connsiteY51" fmla="*/ 406021 h 539087"/>
              <a:gd name="connsiteX52" fmla="*/ 264069 w 555114"/>
              <a:gd name="connsiteY52" fmla="*/ 426493 h 539087"/>
              <a:gd name="connsiteX53" fmla="*/ 243598 w 555114"/>
              <a:gd name="connsiteY53" fmla="*/ 433317 h 539087"/>
              <a:gd name="connsiteX54" fmla="*/ 226538 w 555114"/>
              <a:gd name="connsiteY54" fmla="*/ 440140 h 539087"/>
              <a:gd name="connsiteX55" fmla="*/ 207416 w 555114"/>
              <a:gd name="connsiteY55" fmla="*/ 455139 h 539087"/>
              <a:gd name="connsiteX56" fmla="*/ 189006 w 555114"/>
              <a:gd name="connsiteY56" fmla="*/ 464024 h 539087"/>
              <a:gd name="connsiteX57" fmla="*/ 175359 w 555114"/>
              <a:gd name="connsiteY57" fmla="*/ 464024 h 539087"/>
              <a:gd name="connsiteX58" fmla="*/ 144651 w 555114"/>
              <a:gd name="connsiteY58" fmla="*/ 467436 h 539087"/>
              <a:gd name="connsiteX59" fmla="*/ 144651 w 555114"/>
              <a:gd name="connsiteY59" fmla="*/ 487908 h 539087"/>
              <a:gd name="connsiteX60" fmla="*/ 144651 w 555114"/>
              <a:gd name="connsiteY60" fmla="*/ 501555 h 539087"/>
              <a:gd name="connsiteX61" fmla="*/ 120768 w 555114"/>
              <a:gd name="connsiteY61" fmla="*/ 491320 h 539087"/>
              <a:gd name="connsiteX62" fmla="*/ 127592 w 555114"/>
              <a:gd name="connsiteY62" fmla="*/ 539087 h 539087"/>
              <a:gd name="connsiteX63" fmla="*/ 99266 w 555114"/>
              <a:gd name="connsiteY63" fmla="*/ 511472 h 539087"/>
              <a:gd name="connsiteX64" fmla="*/ 62765 w 555114"/>
              <a:gd name="connsiteY64" fmla="*/ 528851 h 539087"/>
              <a:gd name="connsiteX65" fmla="*/ 64827 w 555114"/>
              <a:gd name="connsiteY65" fmla="*/ 509410 h 539087"/>
              <a:gd name="connsiteX66" fmla="*/ 66177 w 555114"/>
              <a:gd name="connsiteY66" fmla="*/ 481084 h 539087"/>
              <a:gd name="connsiteX67" fmla="*/ 37602 w 555114"/>
              <a:gd name="connsiteY67" fmla="*/ 476322 h 539087"/>
              <a:gd name="connsiteX68" fmla="*/ 55620 w 555114"/>
              <a:gd name="connsiteY68" fmla="*/ 449665 h 539087"/>
              <a:gd name="connsiteX69" fmla="*/ 4762 w 555114"/>
              <a:gd name="connsiteY69" fmla="*/ 409433 h 539087"/>
              <a:gd name="connsiteX70" fmla="*/ 34438 w 555114"/>
              <a:gd name="connsiteY70" fmla="*/ 384199 h 539087"/>
              <a:gd name="connsiteX71" fmla="*/ 0 w 555114"/>
              <a:gd name="connsiteY71" fmla="*/ 353100 h 539087"/>
              <a:gd name="connsiteX72" fmla="*/ 41973 w 555114"/>
              <a:gd name="connsiteY72" fmla="*/ 325484 h 539087"/>
              <a:gd name="connsiteX73" fmla="*/ 39200 w 555114"/>
              <a:gd name="connsiteY73" fmla="*/ 298189 h 539087"/>
              <a:gd name="connsiteX74" fmla="*/ 49117 w 555114"/>
              <a:gd name="connsiteY74" fmla="*/ 269543 h 539087"/>
              <a:gd name="connsiteX75" fmla="*/ 55621 w 555114"/>
              <a:gd name="connsiteY75" fmla="*/ 260339 h 539087"/>
              <a:gd name="connsiteX76" fmla="*/ 59353 w 555114"/>
              <a:gd name="connsiteY76" fmla="*/ 225188 h 539087"/>
              <a:gd name="connsiteX77" fmla="*/ 39912 w 555114"/>
              <a:gd name="connsiteY77" fmla="*/ 214952 h 539087"/>
              <a:gd name="connsiteX78" fmla="*/ 44034 w 555114"/>
              <a:gd name="connsiteY78" fmla="*/ 194481 h 539087"/>
              <a:gd name="connsiteX79" fmla="*/ 18800 w 555114"/>
              <a:gd name="connsiteY79" fmla="*/ 149557 h 539087"/>
              <a:gd name="connsiteX80" fmla="*/ 50076 w 555114"/>
              <a:gd name="connsiteY80" fmla="*/ 143372 h 539087"/>
              <a:gd name="connsiteX81" fmla="*/ 78189 w 555114"/>
              <a:gd name="connsiteY81" fmla="*/ 148846 h 539087"/>
              <a:gd name="connsiteX82" fmla="*/ 140101 w 555114"/>
              <a:gd name="connsiteY82" fmla="*/ 144084 h 539087"/>
              <a:gd name="connsiteX83" fmla="*/ 161534 w 555114"/>
              <a:gd name="connsiteY83" fmla="*/ 129796 h 539087"/>
              <a:gd name="connsiteX84" fmla="*/ 140103 w 555114"/>
              <a:gd name="connsiteY84" fmla="*/ 108365 h 539087"/>
              <a:gd name="connsiteX85" fmla="*/ 210651 w 555114"/>
              <a:gd name="connsiteY85" fmla="*/ 52494 h 539087"/>
              <a:gd name="connsiteX86" fmla="*/ 173440 w 555114"/>
              <a:gd name="connsiteY86" fmla="*/ 86933 h 539087"/>
              <a:gd name="connsiteX0" fmla="*/ 195830 w 555114"/>
              <a:gd name="connsiteY0" fmla="*/ 54591 h 539087"/>
              <a:gd name="connsiteX1" fmla="*/ 270893 w 555114"/>
              <a:gd name="connsiteY1" fmla="*/ 34120 h 539087"/>
              <a:gd name="connsiteX2" fmla="*/ 270893 w 555114"/>
              <a:gd name="connsiteY2" fmla="*/ 17060 h 539087"/>
              <a:gd name="connsiteX3" fmla="*/ 291365 w 555114"/>
              <a:gd name="connsiteY3" fmla="*/ 13648 h 539087"/>
              <a:gd name="connsiteX4" fmla="*/ 291365 w 555114"/>
              <a:gd name="connsiteY4" fmla="*/ 27296 h 539087"/>
              <a:gd name="connsiteX5" fmla="*/ 332308 w 555114"/>
              <a:gd name="connsiteY5" fmla="*/ 37531 h 539087"/>
              <a:gd name="connsiteX6" fmla="*/ 328896 w 555114"/>
              <a:gd name="connsiteY6" fmla="*/ 71651 h 539087"/>
              <a:gd name="connsiteX7" fmla="*/ 325484 w 555114"/>
              <a:gd name="connsiteY7" fmla="*/ 92122 h 539087"/>
              <a:gd name="connsiteX8" fmla="*/ 345956 w 555114"/>
              <a:gd name="connsiteY8" fmla="*/ 95534 h 539087"/>
              <a:gd name="connsiteX9" fmla="*/ 366321 w 555114"/>
              <a:gd name="connsiteY9" fmla="*/ 115509 h 539087"/>
              <a:gd name="connsiteX10" fmla="*/ 318660 w 555114"/>
              <a:gd name="connsiteY10" fmla="*/ 112594 h 539087"/>
              <a:gd name="connsiteX11" fmla="*/ 328896 w 555114"/>
              <a:gd name="connsiteY11" fmla="*/ 122830 h 539087"/>
              <a:gd name="connsiteX12" fmla="*/ 390311 w 555114"/>
              <a:gd name="connsiteY12" fmla="*/ 95534 h 539087"/>
              <a:gd name="connsiteX13" fmla="*/ 427842 w 555114"/>
              <a:gd name="connsiteY13" fmla="*/ 95534 h 539087"/>
              <a:gd name="connsiteX14" fmla="*/ 407371 w 555114"/>
              <a:gd name="connsiteY14" fmla="*/ 80537 h 539087"/>
              <a:gd name="connsiteX15" fmla="*/ 412134 w 555114"/>
              <a:gd name="connsiteY15" fmla="*/ 51499 h 539087"/>
              <a:gd name="connsiteX16" fmla="*/ 387219 w 555114"/>
              <a:gd name="connsiteY16" fmla="*/ 32059 h 539087"/>
              <a:gd name="connsiteX17" fmla="*/ 409183 w 555114"/>
              <a:gd name="connsiteY17" fmla="*/ 13115 h 539087"/>
              <a:gd name="connsiteX18" fmla="*/ 440779 w 555114"/>
              <a:gd name="connsiteY18" fmla="*/ 0 h 539087"/>
              <a:gd name="connsiteX19" fmla="*/ 448314 w 555114"/>
              <a:gd name="connsiteY19" fmla="*/ 34120 h 539087"/>
              <a:gd name="connsiteX20" fmla="*/ 475609 w 555114"/>
              <a:gd name="connsiteY20" fmla="*/ 34120 h 539087"/>
              <a:gd name="connsiteX21" fmla="*/ 500204 w 555114"/>
              <a:gd name="connsiteY21" fmla="*/ 10236 h 539087"/>
              <a:gd name="connsiteX22" fmla="*/ 509729 w 555114"/>
              <a:gd name="connsiteY22" fmla="*/ 37531 h 539087"/>
              <a:gd name="connsiteX23" fmla="*/ 482433 w 555114"/>
              <a:gd name="connsiteY23" fmla="*/ 58003 h 539087"/>
              <a:gd name="connsiteX24" fmla="*/ 492669 w 555114"/>
              <a:gd name="connsiteY24" fmla="*/ 85299 h 539087"/>
              <a:gd name="connsiteX25" fmla="*/ 506956 w 555114"/>
              <a:gd name="connsiteY25" fmla="*/ 101327 h 539087"/>
              <a:gd name="connsiteX26" fmla="*/ 513141 w 555114"/>
              <a:gd name="connsiteY26" fmla="*/ 122830 h 539087"/>
              <a:gd name="connsiteX27" fmla="*/ 526789 w 555114"/>
              <a:gd name="connsiteY27" fmla="*/ 143302 h 539087"/>
              <a:gd name="connsiteX28" fmla="*/ 526789 w 555114"/>
              <a:gd name="connsiteY28" fmla="*/ 143302 h 539087"/>
              <a:gd name="connsiteX29" fmla="*/ 555114 w 555114"/>
              <a:gd name="connsiteY29" fmla="*/ 183534 h 539087"/>
              <a:gd name="connsiteX30" fmla="*/ 547260 w 555114"/>
              <a:gd name="connsiteY30" fmla="*/ 204717 h 539087"/>
              <a:gd name="connsiteX31" fmla="*/ 530201 w 555114"/>
              <a:gd name="connsiteY31" fmla="*/ 249072 h 539087"/>
              <a:gd name="connsiteX32" fmla="*/ 516553 w 555114"/>
              <a:gd name="connsiteY32" fmla="*/ 266131 h 539087"/>
              <a:gd name="connsiteX33" fmla="*/ 502905 w 555114"/>
              <a:gd name="connsiteY33" fmla="*/ 272955 h 539087"/>
              <a:gd name="connsiteX34" fmla="*/ 489257 w 555114"/>
              <a:gd name="connsiteY34" fmla="*/ 259308 h 539087"/>
              <a:gd name="connsiteX35" fmla="*/ 486164 w 555114"/>
              <a:gd name="connsiteY35" fmla="*/ 245340 h 539087"/>
              <a:gd name="connsiteX36" fmla="*/ 468786 w 555114"/>
              <a:gd name="connsiteY36" fmla="*/ 259308 h 539087"/>
              <a:gd name="connsiteX37" fmla="*/ 468786 w 555114"/>
              <a:gd name="connsiteY37" fmla="*/ 283191 h 539087"/>
              <a:gd name="connsiteX38" fmla="*/ 434666 w 555114"/>
              <a:gd name="connsiteY38" fmla="*/ 286603 h 539087"/>
              <a:gd name="connsiteX39" fmla="*/ 423399 w 555114"/>
              <a:gd name="connsiteY39" fmla="*/ 310487 h 539087"/>
              <a:gd name="connsiteX40" fmla="*/ 441491 w 555114"/>
              <a:gd name="connsiteY40" fmla="*/ 321753 h 539087"/>
              <a:gd name="connsiteX41" fmla="*/ 444902 w 555114"/>
              <a:gd name="connsiteY41" fmla="*/ 354842 h 539087"/>
              <a:gd name="connsiteX42" fmla="*/ 400547 w 555114"/>
              <a:gd name="connsiteY42" fmla="*/ 351430 h 539087"/>
              <a:gd name="connsiteX43" fmla="*/ 400547 w 555114"/>
              <a:gd name="connsiteY43" fmla="*/ 378725 h 539087"/>
              <a:gd name="connsiteX44" fmla="*/ 391662 w 555114"/>
              <a:gd name="connsiteY44" fmla="*/ 399197 h 539087"/>
              <a:gd name="connsiteX45" fmla="*/ 356192 w 555114"/>
              <a:gd name="connsiteY45" fmla="*/ 406021 h 539087"/>
              <a:gd name="connsiteX46" fmla="*/ 349368 w 555114"/>
              <a:gd name="connsiteY46" fmla="*/ 433317 h 539087"/>
              <a:gd name="connsiteX47" fmla="*/ 345956 w 555114"/>
              <a:gd name="connsiteY47" fmla="*/ 450376 h 539087"/>
              <a:gd name="connsiteX48" fmla="*/ 315248 w 555114"/>
              <a:gd name="connsiteY48" fmla="*/ 433317 h 539087"/>
              <a:gd name="connsiteX49" fmla="*/ 329536 w 555114"/>
              <a:gd name="connsiteY49" fmla="*/ 419988 h 539087"/>
              <a:gd name="connsiteX50" fmla="*/ 291365 w 555114"/>
              <a:gd name="connsiteY50" fmla="*/ 385549 h 539087"/>
              <a:gd name="connsiteX51" fmla="*/ 287953 w 555114"/>
              <a:gd name="connsiteY51" fmla="*/ 406021 h 539087"/>
              <a:gd name="connsiteX52" fmla="*/ 264069 w 555114"/>
              <a:gd name="connsiteY52" fmla="*/ 426493 h 539087"/>
              <a:gd name="connsiteX53" fmla="*/ 243598 w 555114"/>
              <a:gd name="connsiteY53" fmla="*/ 433317 h 539087"/>
              <a:gd name="connsiteX54" fmla="*/ 226538 w 555114"/>
              <a:gd name="connsiteY54" fmla="*/ 440140 h 539087"/>
              <a:gd name="connsiteX55" fmla="*/ 207416 w 555114"/>
              <a:gd name="connsiteY55" fmla="*/ 455139 h 539087"/>
              <a:gd name="connsiteX56" fmla="*/ 189006 w 555114"/>
              <a:gd name="connsiteY56" fmla="*/ 464024 h 539087"/>
              <a:gd name="connsiteX57" fmla="*/ 175359 w 555114"/>
              <a:gd name="connsiteY57" fmla="*/ 464024 h 539087"/>
              <a:gd name="connsiteX58" fmla="*/ 144651 w 555114"/>
              <a:gd name="connsiteY58" fmla="*/ 467436 h 539087"/>
              <a:gd name="connsiteX59" fmla="*/ 144651 w 555114"/>
              <a:gd name="connsiteY59" fmla="*/ 487908 h 539087"/>
              <a:gd name="connsiteX60" fmla="*/ 144651 w 555114"/>
              <a:gd name="connsiteY60" fmla="*/ 501555 h 539087"/>
              <a:gd name="connsiteX61" fmla="*/ 120768 w 555114"/>
              <a:gd name="connsiteY61" fmla="*/ 491320 h 539087"/>
              <a:gd name="connsiteX62" fmla="*/ 127592 w 555114"/>
              <a:gd name="connsiteY62" fmla="*/ 539087 h 539087"/>
              <a:gd name="connsiteX63" fmla="*/ 99266 w 555114"/>
              <a:gd name="connsiteY63" fmla="*/ 511472 h 539087"/>
              <a:gd name="connsiteX64" fmla="*/ 62765 w 555114"/>
              <a:gd name="connsiteY64" fmla="*/ 528851 h 539087"/>
              <a:gd name="connsiteX65" fmla="*/ 64827 w 555114"/>
              <a:gd name="connsiteY65" fmla="*/ 509410 h 539087"/>
              <a:gd name="connsiteX66" fmla="*/ 66177 w 555114"/>
              <a:gd name="connsiteY66" fmla="*/ 481084 h 539087"/>
              <a:gd name="connsiteX67" fmla="*/ 37602 w 555114"/>
              <a:gd name="connsiteY67" fmla="*/ 476322 h 539087"/>
              <a:gd name="connsiteX68" fmla="*/ 55620 w 555114"/>
              <a:gd name="connsiteY68" fmla="*/ 449665 h 539087"/>
              <a:gd name="connsiteX69" fmla="*/ 4762 w 555114"/>
              <a:gd name="connsiteY69" fmla="*/ 409433 h 539087"/>
              <a:gd name="connsiteX70" fmla="*/ 34438 w 555114"/>
              <a:gd name="connsiteY70" fmla="*/ 384199 h 539087"/>
              <a:gd name="connsiteX71" fmla="*/ 0 w 555114"/>
              <a:gd name="connsiteY71" fmla="*/ 353100 h 539087"/>
              <a:gd name="connsiteX72" fmla="*/ 41973 w 555114"/>
              <a:gd name="connsiteY72" fmla="*/ 325484 h 539087"/>
              <a:gd name="connsiteX73" fmla="*/ 39200 w 555114"/>
              <a:gd name="connsiteY73" fmla="*/ 298189 h 539087"/>
              <a:gd name="connsiteX74" fmla="*/ 49117 w 555114"/>
              <a:gd name="connsiteY74" fmla="*/ 269543 h 539087"/>
              <a:gd name="connsiteX75" fmla="*/ 55621 w 555114"/>
              <a:gd name="connsiteY75" fmla="*/ 260339 h 539087"/>
              <a:gd name="connsiteX76" fmla="*/ 59353 w 555114"/>
              <a:gd name="connsiteY76" fmla="*/ 225188 h 539087"/>
              <a:gd name="connsiteX77" fmla="*/ 39912 w 555114"/>
              <a:gd name="connsiteY77" fmla="*/ 214952 h 539087"/>
              <a:gd name="connsiteX78" fmla="*/ 44034 w 555114"/>
              <a:gd name="connsiteY78" fmla="*/ 194481 h 539087"/>
              <a:gd name="connsiteX79" fmla="*/ 18800 w 555114"/>
              <a:gd name="connsiteY79" fmla="*/ 149557 h 539087"/>
              <a:gd name="connsiteX80" fmla="*/ 50076 w 555114"/>
              <a:gd name="connsiteY80" fmla="*/ 143372 h 539087"/>
              <a:gd name="connsiteX81" fmla="*/ 78189 w 555114"/>
              <a:gd name="connsiteY81" fmla="*/ 148846 h 539087"/>
              <a:gd name="connsiteX82" fmla="*/ 140101 w 555114"/>
              <a:gd name="connsiteY82" fmla="*/ 144084 h 539087"/>
              <a:gd name="connsiteX83" fmla="*/ 161534 w 555114"/>
              <a:gd name="connsiteY83" fmla="*/ 129796 h 539087"/>
              <a:gd name="connsiteX84" fmla="*/ 140103 w 555114"/>
              <a:gd name="connsiteY84" fmla="*/ 108365 h 539087"/>
              <a:gd name="connsiteX85" fmla="*/ 210651 w 555114"/>
              <a:gd name="connsiteY85" fmla="*/ 52494 h 539087"/>
              <a:gd name="connsiteX86" fmla="*/ 173440 w 555114"/>
              <a:gd name="connsiteY86" fmla="*/ 86933 h 539087"/>
              <a:gd name="connsiteX0" fmla="*/ 195830 w 555114"/>
              <a:gd name="connsiteY0" fmla="*/ 54591 h 539087"/>
              <a:gd name="connsiteX1" fmla="*/ 270893 w 555114"/>
              <a:gd name="connsiteY1" fmla="*/ 34120 h 539087"/>
              <a:gd name="connsiteX2" fmla="*/ 270893 w 555114"/>
              <a:gd name="connsiteY2" fmla="*/ 17060 h 539087"/>
              <a:gd name="connsiteX3" fmla="*/ 291365 w 555114"/>
              <a:gd name="connsiteY3" fmla="*/ 13648 h 539087"/>
              <a:gd name="connsiteX4" fmla="*/ 291365 w 555114"/>
              <a:gd name="connsiteY4" fmla="*/ 27296 h 539087"/>
              <a:gd name="connsiteX5" fmla="*/ 332308 w 555114"/>
              <a:gd name="connsiteY5" fmla="*/ 37531 h 539087"/>
              <a:gd name="connsiteX6" fmla="*/ 328896 w 555114"/>
              <a:gd name="connsiteY6" fmla="*/ 71651 h 539087"/>
              <a:gd name="connsiteX7" fmla="*/ 325484 w 555114"/>
              <a:gd name="connsiteY7" fmla="*/ 92122 h 539087"/>
              <a:gd name="connsiteX8" fmla="*/ 345956 w 555114"/>
              <a:gd name="connsiteY8" fmla="*/ 95534 h 539087"/>
              <a:gd name="connsiteX9" fmla="*/ 366321 w 555114"/>
              <a:gd name="connsiteY9" fmla="*/ 115509 h 539087"/>
              <a:gd name="connsiteX10" fmla="*/ 318660 w 555114"/>
              <a:gd name="connsiteY10" fmla="*/ 112594 h 539087"/>
              <a:gd name="connsiteX11" fmla="*/ 328896 w 555114"/>
              <a:gd name="connsiteY11" fmla="*/ 122830 h 539087"/>
              <a:gd name="connsiteX12" fmla="*/ 387930 w 555114"/>
              <a:gd name="connsiteY12" fmla="*/ 100297 h 539087"/>
              <a:gd name="connsiteX13" fmla="*/ 427842 w 555114"/>
              <a:gd name="connsiteY13" fmla="*/ 95534 h 539087"/>
              <a:gd name="connsiteX14" fmla="*/ 407371 w 555114"/>
              <a:gd name="connsiteY14" fmla="*/ 80537 h 539087"/>
              <a:gd name="connsiteX15" fmla="*/ 412134 w 555114"/>
              <a:gd name="connsiteY15" fmla="*/ 51499 h 539087"/>
              <a:gd name="connsiteX16" fmla="*/ 387219 w 555114"/>
              <a:gd name="connsiteY16" fmla="*/ 32059 h 539087"/>
              <a:gd name="connsiteX17" fmla="*/ 409183 w 555114"/>
              <a:gd name="connsiteY17" fmla="*/ 13115 h 539087"/>
              <a:gd name="connsiteX18" fmla="*/ 440779 w 555114"/>
              <a:gd name="connsiteY18" fmla="*/ 0 h 539087"/>
              <a:gd name="connsiteX19" fmla="*/ 448314 w 555114"/>
              <a:gd name="connsiteY19" fmla="*/ 34120 h 539087"/>
              <a:gd name="connsiteX20" fmla="*/ 475609 w 555114"/>
              <a:gd name="connsiteY20" fmla="*/ 34120 h 539087"/>
              <a:gd name="connsiteX21" fmla="*/ 500204 w 555114"/>
              <a:gd name="connsiteY21" fmla="*/ 10236 h 539087"/>
              <a:gd name="connsiteX22" fmla="*/ 509729 w 555114"/>
              <a:gd name="connsiteY22" fmla="*/ 37531 h 539087"/>
              <a:gd name="connsiteX23" fmla="*/ 482433 w 555114"/>
              <a:gd name="connsiteY23" fmla="*/ 58003 h 539087"/>
              <a:gd name="connsiteX24" fmla="*/ 492669 w 555114"/>
              <a:gd name="connsiteY24" fmla="*/ 85299 h 539087"/>
              <a:gd name="connsiteX25" fmla="*/ 506956 w 555114"/>
              <a:gd name="connsiteY25" fmla="*/ 101327 h 539087"/>
              <a:gd name="connsiteX26" fmla="*/ 513141 w 555114"/>
              <a:gd name="connsiteY26" fmla="*/ 122830 h 539087"/>
              <a:gd name="connsiteX27" fmla="*/ 526789 w 555114"/>
              <a:gd name="connsiteY27" fmla="*/ 143302 h 539087"/>
              <a:gd name="connsiteX28" fmla="*/ 526789 w 555114"/>
              <a:gd name="connsiteY28" fmla="*/ 143302 h 539087"/>
              <a:gd name="connsiteX29" fmla="*/ 555114 w 555114"/>
              <a:gd name="connsiteY29" fmla="*/ 183534 h 539087"/>
              <a:gd name="connsiteX30" fmla="*/ 547260 w 555114"/>
              <a:gd name="connsiteY30" fmla="*/ 204717 h 539087"/>
              <a:gd name="connsiteX31" fmla="*/ 530201 w 555114"/>
              <a:gd name="connsiteY31" fmla="*/ 249072 h 539087"/>
              <a:gd name="connsiteX32" fmla="*/ 516553 w 555114"/>
              <a:gd name="connsiteY32" fmla="*/ 266131 h 539087"/>
              <a:gd name="connsiteX33" fmla="*/ 502905 w 555114"/>
              <a:gd name="connsiteY33" fmla="*/ 272955 h 539087"/>
              <a:gd name="connsiteX34" fmla="*/ 489257 w 555114"/>
              <a:gd name="connsiteY34" fmla="*/ 259308 h 539087"/>
              <a:gd name="connsiteX35" fmla="*/ 486164 w 555114"/>
              <a:gd name="connsiteY35" fmla="*/ 245340 h 539087"/>
              <a:gd name="connsiteX36" fmla="*/ 468786 w 555114"/>
              <a:gd name="connsiteY36" fmla="*/ 259308 h 539087"/>
              <a:gd name="connsiteX37" fmla="*/ 468786 w 555114"/>
              <a:gd name="connsiteY37" fmla="*/ 283191 h 539087"/>
              <a:gd name="connsiteX38" fmla="*/ 434666 w 555114"/>
              <a:gd name="connsiteY38" fmla="*/ 286603 h 539087"/>
              <a:gd name="connsiteX39" fmla="*/ 423399 w 555114"/>
              <a:gd name="connsiteY39" fmla="*/ 310487 h 539087"/>
              <a:gd name="connsiteX40" fmla="*/ 441491 w 555114"/>
              <a:gd name="connsiteY40" fmla="*/ 321753 h 539087"/>
              <a:gd name="connsiteX41" fmla="*/ 444902 w 555114"/>
              <a:gd name="connsiteY41" fmla="*/ 354842 h 539087"/>
              <a:gd name="connsiteX42" fmla="*/ 400547 w 555114"/>
              <a:gd name="connsiteY42" fmla="*/ 351430 h 539087"/>
              <a:gd name="connsiteX43" fmla="*/ 400547 w 555114"/>
              <a:gd name="connsiteY43" fmla="*/ 378725 h 539087"/>
              <a:gd name="connsiteX44" fmla="*/ 391662 w 555114"/>
              <a:gd name="connsiteY44" fmla="*/ 399197 h 539087"/>
              <a:gd name="connsiteX45" fmla="*/ 356192 w 555114"/>
              <a:gd name="connsiteY45" fmla="*/ 406021 h 539087"/>
              <a:gd name="connsiteX46" fmla="*/ 349368 w 555114"/>
              <a:gd name="connsiteY46" fmla="*/ 433317 h 539087"/>
              <a:gd name="connsiteX47" fmla="*/ 345956 w 555114"/>
              <a:gd name="connsiteY47" fmla="*/ 450376 h 539087"/>
              <a:gd name="connsiteX48" fmla="*/ 315248 w 555114"/>
              <a:gd name="connsiteY48" fmla="*/ 433317 h 539087"/>
              <a:gd name="connsiteX49" fmla="*/ 329536 w 555114"/>
              <a:gd name="connsiteY49" fmla="*/ 419988 h 539087"/>
              <a:gd name="connsiteX50" fmla="*/ 291365 w 555114"/>
              <a:gd name="connsiteY50" fmla="*/ 385549 h 539087"/>
              <a:gd name="connsiteX51" fmla="*/ 287953 w 555114"/>
              <a:gd name="connsiteY51" fmla="*/ 406021 h 539087"/>
              <a:gd name="connsiteX52" fmla="*/ 264069 w 555114"/>
              <a:gd name="connsiteY52" fmla="*/ 426493 h 539087"/>
              <a:gd name="connsiteX53" fmla="*/ 243598 w 555114"/>
              <a:gd name="connsiteY53" fmla="*/ 433317 h 539087"/>
              <a:gd name="connsiteX54" fmla="*/ 226538 w 555114"/>
              <a:gd name="connsiteY54" fmla="*/ 440140 h 539087"/>
              <a:gd name="connsiteX55" fmla="*/ 207416 w 555114"/>
              <a:gd name="connsiteY55" fmla="*/ 455139 h 539087"/>
              <a:gd name="connsiteX56" fmla="*/ 189006 w 555114"/>
              <a:gd name="connsiteY56" fmla="*/ 464024 h 539087"/>
              <a:gd name="connsiteX57" fmla="*/ 175359 w 555114"/>
              <a:gd name="connsiteY57" fmla="*/ 464024 h 539087"/>
              <a:gd name="connsiteX58" fmla="*/ 144651 w 555114"/>
              <a:gd name="connsiteY58" fmla="*/ 467436 h 539087"/>
              <a:gd name="connsiteX59" fmla="*/ 144651 w 555114"/>
              <a:gd name="connsiteY59" fmla="*/ 487908 h 539087"/>
              <a:gd name="connsiteX60" fmla="*/ 144651 w 555114"/>
              <a:gd name="connsiteY60" fmla="*/ 501555 h 539087"/>
              <a:gd name="connsiteX61" fmla="*/ 120768 w 555114"/>
              <a:gd name="connsiteY61" fmla="*/ 491320 h 539087"/>
              <a:gd name="connsiteX62" fmla="*/ 127592 w 555114"/>
              <a:gd name="connsiteY62" fmla="*/ 539087 h 539087"/>
              <a:gd name="connsiteX63" fmla="*/ 99266 w 555114"/>
              <a:gd name="connsiteY63" fmla="*/ 511472 h 539087"/>
              <a:gd name="connsiteX64" fmla="*/ 62765 w 555114"/>
              <a:gd name="connsiteY64" fmla="*/ 528851 h 539087"/>
              <a:gd name="connsiteX65" fmla="*/ 64827 w 555114"/>
              <a:gd name="connsiteY65" fmla="*/ 509410 h 539087"/>
              <a:gd name="connsiteX66" fmla="*/ 66177 w 555114"/>
              <a:gd name="connsiteY66" fmla="*/ 481084 h 539087"/>
              <a:gd name="connsiteX67" fmla="*/ 37602 w 555114"/>
              <a:gd name="connsiteY67" fmla="*/ 476322 h 539087"/>
              <a:gd name="connsiteX68" fmla="*/ 55620 w 555114"/>
              <a:gd name="connsiteY68" fmla="*/ 449665 h 539087"/>
              <a:gd name="connsiteX69" fmla="*/ 4762 w 555114"/>
              <a:gd name="connsiteY69" fmla="*/ 409433 h 539087"/>
              <a:gd name="connsiteX70" fmla="*/ 34438 w 555114"/>
              <a:gd name="connsiteY70" fmla="*/ 384199 h 539087"/>
              <a:gd name="connsiteX71" fmla="*/ 0 w 555114"/>
              <a:gd name="connsiteY71" fmla="*/ 353100 h 539087"/>
              <a:gd name="connsiteX72" fmla="*/ 41973 w 555114"/>
              <a:gd name="connsiteY72" fmla="*/ 325484 h 539087"/>
              <a:gd name="connsiteX73" fmla="*/ 39200 w 555114"/>
              <a:gd name="connsiteY73" fmla="*/ 298189 h 539087"/>
              <a:gd name="connsiteX74" fmla="*/ 49117 w 555114"/>
              <a:gd name="connsiteY74" fmla="*/ 269543 h 539087"/>
              <a:gd name="connsiteX75" fmla="*/ 55621 w 555114"/>
              <a:gd name="connsiteY75" fmla="*/ 260339 h 539087"/>
              <a:gd name="connsiteX76" fmla="*/ 59353 w 555114"/>
              <a:gd name="connsiteY76" fmla="*/ 225188 h 539087"/>
              <a:gd name="connsiteX77" fmla="*/ 39912 w 555114"/>
              <a:gd name="connsiteY77" fmla="*/ 214952 h 539087"/>
              <a:gd name="connsiteX78" fmla="*/ 44034 w 555114"/>
              <a:gd name="connsiteY78" fmla="*/ 194481 h 539087"/>
              <a:gd name="connsiteX79" fmla="*/ 18800 w 555114"/>
              <a:gd name="connsiteY79" fmla="*/ 149557 h 539087"/>
              <a:gd name="connsiteX80" fmla="*/ 50076 w 555114"/>
              <a:gd name="connsiteY80" fmla="*/ 143372 h 539087"/>
              <a:gd name="connsiteX81" fmla="*/ 78189 w 555114"/>
              <a:gd name="connsiteY81" fmla="*/ 148846 h 539087"/>
              <a:gd name="connsiteX82" fmla="*/ 140101 w 555114"/>
              <a:gd name="connsiteY82" fmla="*/ 144084 h 539087"/>
              <a:gd name="connsiteX83" fmla="*/ 161534 w 555114"/>
              <a:gd name="connsiteY83" fmla="*/ 129796 h 539087"/>
              <a:gd name="connsiteX84" fmla="*/ 140103 w 555114"/>
              <a:gd name="connsiteY84" fmla="*/ 108365 h 539087"/>
              <a:gd name="connsiteX85" fmla="*/ 210651 w 555114"/>
              <a:gd name="connsiteY85" fmla="*/ 52494 h 539087"/>
              <a:gd name="connsiteX86" fmla="*/ 173440 w 555114"/>
              <a:gd name="connsiteY86" fmla="*/ 86933 h 539087"/>
              <a:gd name="connsiteX0" fmla="*/ 195830 w 555114"/>
              <a:gd name="connsiteY0" fmla="*/ 54591 h 539087"/>
              <a:gd name="connsiteX1" fmla="*/ 270893 w 555114"/>
              <a:gd name="connsiteY1" fmla="*/ 34120 h 539087"/>
              <a:gd name="connsiteX2" fmla="*/ 270893 w 555114"/>
              <a:gd name="connsiteY2" fmla="*/ 17060 h 539087"/>
              <a:gd name="connsiteX3" fmla="*/ 291365 w 555114"/>
              <a:gd name="connsiteY3" fmla="*/ 13648 h 539087"/>
              <a:gd name="connsiteX4" fmla="*/ 291365 w 555114"/>
              <a:gd name="connsiteY4" fmla="*/ 27296 h 539087"/>
              <a:gd name="connsiteX5" fmla="*/ 332308 w 555114"/>
              <a:gd name="connsiteY5" fmla="*/ 37531 h 539087"/>
              <a:gd name="connsiteX6" fmla="*/ 328896 w 555114"/>
              <a:gd name="connsiteY6" fmla="*/ 71651 h 539087"/>
              <a:gd name="connsiteX7" fmla="*/ 325484 w 555114"/>
              <a:gd name="connsiteY7" fmla="*/ 92122 h 539087"/>
              <a:gd name="connsiteX8" fmla="*/ 345956 w 555114"/>
              <a:gd name="connsiteY8" fmla="*/ 95534 h 539087"/>
              <a:gd name="connsiteX9" fmla="*/ 366321 w 555114"/>
              <a:gd name="connsiteY9" fmla="*/ 115509 h 539087"/>
              <a:gd name="connsiteX10" fmla="*/ 318660 w 555114"/>
              <a:gd name="connsiteY10" fmla="*/ 112594 h 539087"/>
              <a:gd name="connsiteX11" fmla="*/ 328896 w 555114"/>
              <a:gd name="connsiteY11" fmla="*/ 122830 h 539087"/>
              <a:gd name="connsiteX12" fmla="*/ 387930 w 555114"/>
              <a:gd name="connsiteY12" fmla="*/ 100297 h 539087"/>
              <a:gd name="connsiteX13" fmla="*/ 427842 w 555114"/>
              <a:gd name="connsiteY13" fmla="*/ 95534 h 539087"/>
              <a:gd name="connsiteX14" fmla="*/ 402608 w 555114"/>
              <a:gd name="connsiteY14" fmla="*/ 80537 h 539087"/>
              <a:gd name="connsiteX15" fmla="*/ 412134 w 555114"/>
              <a:gd name="connsiteY15" fmla="*/ 51499 h 539087"/>
              <a:gd name="connsiteX16" fmla="*/ 387219 w 555114"/>
              <a:gd name="connsiteY16" fmla="*/ 32059 h 539087"/>
              <a:gd name="connsiteX17" fmla="*/ 409183 w 555114"/>
              <a:gd name="connsiteY17" fmla="*/ 13115 h 539087"/>
              <a:gd name="connsiteX18" fmla="*/ 440779 w 555114"/>
              <a:gd name="connsiteY18" fmla="*/ 0 h 539087"/>
              <a:gd name="connsiteX19" fmla="*/ 448314 w 555114"/>
              <a:gd name="connsiteY19" fmla="*/ 34120 h 539087"/>
              <a:gd name="connsiteX20" fmla="*/ 475609 w 555114"/>
              <a:gd name="connsiteY20" fmla="*/ 34120 h 539087"/>
              <a:gd name="connsiteX21" fmla="*/ 500204 w 555114"/>
              <a:gd name="connsiteY21" fmla="*/ 10236 h 539087"/>
              <a:gd name="connsiteX22" fmla="*/ 509729 w 555114"/>
              <a:gd name="connsiteY22" fmla="*/ 37531 h 539087"/>
              <a:gd name="connsiteX23" fmla="*/ 482433 w 555114"/>
              <a:gd name="connsiteY23" fmla="*/ 58003 h 539087"/>
              <a:gd name="connsiteX24" fmla="*/ 492669 w 555114"/>
              <a:gd name="connsiteY24" fmla="*/ 85299 h 539087"/>
              <a:gd name="connsiteX25" fmla="*/ 506956 w 555114"/>
              <a:gd name="connsiteY25" fmla="*/ 101327 h 539087"/>
              <a:gd name="connsiteX26" fmla="*/ 513141 w 555114"/>
              <a:gd name="connsiteY26" fmla="*/ 122830 h 539087"/>
              <a:gd name="connsiteX27" fmla="*/ 526789 w 555114"/>
              <a:gd name="connsiteY27" fmla="*/ 143302 h 539087"/>
              <a:gd name="connsiteX28" fmla="*/ 526789 w 555114"/>
              <a:gd name="connsiteY28" fmla="*/ 143302 h 539087"/>
              <a:gd name="connsiteX29" fmla="*/ 555114 w 555114"/>
              <a:gd name="connsiteY29" fmla="*/ 183534 h 539087"/>
              <a:gd name="connsiteX30" fmla="*/ 547260 w 555114"/>
              <a:gd name="connsiteY30" fmla="*/ 204717 h 539087"/>
              <a:gd name="connsiteX31" fmla="*/ 530201 w 555114"/>
              <a:gd name="connsiteY31" fmla="*/ 249072 h 539087"/>
              <a:gd name="connsiteX32" fmla="*/ 516553 w 555114"/>
              <a:gd name="connsiteY32" fmla="*/ 266131 h 539087"/>
              <a:gd name="connsiteX33" fmla="*/ 502905 w 555114"/>
              <a:gd name="connsiteY33" fmla="*/ 272955 h 539087"/>
              <a:gd name="connsiteX34" fmla="*/ 489257 w 555114"/>
              <a:gd name="connsiteY34" fmla="*/ 259308 h 539087"/>
              <a:gd name="connsiteX35" fmla="*/ 486164 w 555114"/>
              <a:gd name="connsiteY35" fmla="*/ 245340 h 539087"/>
              <a:gd name="connsiteX36" fmla="*/ 468786 w 555114"/>
              <a:gd name="connsiteY36" fmla="*/ 259308 h 539087"/>
              <a:gd name="connsiteX37" fmla="*/ 468786 w 555114"/>
              <a:gd name="connsiteY37" fmla="*/ 283191 h 539087"/>
              <a:gd name="connsiteX38" fmla="*/ 434666 w 555114"/>
              <a:gd name="connsiteY38" fmla="*/ 286603 h 539087"/>
              <a:gd name="connsiteX39" fmla="*/ 423399 w 555114"/>
              <a:gd name="connsiteY39" fmla="*/ 310487 h 539087"/>
              <a:gd name="connsiteX40" fmla="*/ 441491 w 555114"/>
              <a:gd name="connsiteY40" fmla="*/ 321753 h 539087"/>
              <a:gd name="connsiteX41" fmla="*/ 444902 w 555114"/>
              <a:gd name="connsiteY41" fmla="*/ 354842 h 539087"/>
              <a:gd name="connsiteX42" fmla="*/ 400547 w 555114"/>
              <a:gd name="connsiteY42" fmla="*/ 351430 h 539087"/>
              <a:gd name="connsiteX43" fmla="*/ 400547 w 555114"/>
              <a:gd name="connsiteY43" fmla="*/ 378725 h 539087"/>
              <a:gd name="connsiteX44" fmla="*/ 391662 w 555114"/>
              <a:gd name="connsiteY44" fmla="*/ 399197 h 539087"/>
              <a:gd name="connsiteX45" fmla="*/ 356192 w 555114"/>
              <a:gd name="connsiteY45" fmla="*/ 406021 h 539087"/>
              <a:gd name="connsiteX46" fmla="*/ 349368 w 555114"/>
              <a:gd name="connsiteY46" fmla="*/ 433317 h 539087"/>
              <a:gd name="connsiteX47" fmla="*/ 345956 w 555114"/>
              <a:gd name="connsiteY47" fmla="*/ 450376 h 539087"/>
              <a:gd name="connsiteX48" fmla="*/ 315248 w 555114"/>
              <a:gd name="connsiteY48" fmla="*/ 433317 h 539087"/>
              <a:gd name="connsiteX49" fmla="*/ 329536 w 555114"/>
              <a:gd name="connsiteY49" fmla="*/ 419988 h 539087"/>
              <a:gd name="connsiteX50" fmla="*/ 291365 w 555114"/>
              <a:gd name="connsiteY50" fmla="*/ 385549 h 539087"/>
              <a:gd name="connsiteX51" fmla="*/ 287953 w 555114"/>
              <a:gd name="connsiteY51" fmla="*/ 406021 h 539087"/>
              <a:gd name="connsiteX52" fmla="*/ 264069 w 555114"/>
              <a:gd name="connsiteY52" fmla="*/ 426493 h 539087"/>
              <a:gd name="connsiteX53" fmla="*/ 243598 w 555114"/>
              <a:gd name="connsiteY53" fmla="*/ 433317 h 539087"/>
              <a:gd name="connsiteX54" fmla="*/ 226538 w 555114"/>
              <a:gd name="connsiteY54" fmla="*/ 440140 h 539087"/>
              <a:gd name="connsiteX55" fmla="*/ 207416 w 555114"/>
              <a:gd name="connsiteY55" fmla="*/ 455139 h 539087"/>
              <a:gd name="connsiteX56" fmla="*/ 189006 w 555114"/>
              <a:gd name="connsiteY56" fmla="*/ 464024 h 539087"/>
              <a:gd name="connsiteX57" fmla="*/ 175359 w 555114"/>
              <a:gd name="connsiteY57" fmla="*/ 464024 h 539087"/>
              <a:gd name="connsiteX58" fmla="*/ 144651 w 555114"/>
              <a:gd name="connsiteY58" fmla="*/ 467436 h 539087"/>
              <a:gd name="connsiteX59" fmla="*/ 144651 w 555114"/>
              <a:gd name="connsiteY59" fmla="*/ 487908 h 539087"/>
              <a:gd name="connsiteX60" fmla="*/ 144651 w 555114"/>
              <a:gd name="connsiteY60" fmla="*/ 501555 h 539087"/>
              <a:gd name="connsiteX61" fmla="*/ 120768 w 555114"/>
              <a:gd name="connsiteY61" fmla="*/ 491320 h 539087"/>
              <a:gd name="connsiteX62" fmla="*/ 127592 w 555114"/>
              <a:gd name="connsiteY62" fmla="*/ 539087 h 539087"/>
              <a:gd name="connsiteX63" fmla="*/ 99266 w 555114"/>
              <a:gd name="connsiteY63" fmla="*/ 511472 h 539087"/>
              <a:gd name="connsiteX64" fmla="*/ 62765 w 555114"/>
              <a:gd name="connsiteY64" fmla="*/ 528851 h 539087"/>
              <a:gd name="connsiteX65" fmla="*/ 64827 w 555114"/>
              <a:gd name="connsiteY65" fmla="*/ 509410 h 539087"/>
              <a:gd name="connsiteX66" fmla="*/ 66177 w 555114"/>
              <a:gd name="connsiteY66" fmla="*/ 481084 h 539087"/>
              <a:gd name="connsiteX67" fmla="*/ 37602 w 555114"/>
              <a:gd name="connsiteY67" fmla="*/ 476322 h 539087"/>
              <a:gd name="connsiteX68" fmla="*/ 55620 w 555114"/>
              <a:gd name="connsiteY68" fmla="*/ 449665 h 539087"/>
              <a:gd name="connsiteX69" fmla="*/ 4762 w 555114"/>
              <a:gd name="connsiteY69" fmla="*/ 409433 h 539087"/>
              <a:gd name="connsiteX70" fmla="*/ 34438 w 555114"/>
              <a:gd name="connsiteY70" fmla="*/ 384199 h 539087"/>
              <a:gd name="connsiteX71" fmla="*/ 0 w 555114"/>
              <a:gd name="connsiteY71" fmla="*/ 353100 h 539087"/>
              <a:gd name="connsiteX72" fmla="*/ 41973 w 555114"/>
              <a:gd name="connsiteY72" fmla="*/ 325484 h 539087"/>
              <a:gd name="connsiteX73" fmla="*/ 39200 w 555114"/>
              <a:gd name="connsiteY73" fmla="*/ 298189 h 539087"/>
              <a:gd name="connsiteX74" fmla="*/ 49117 w 555114"/>
              <a:gd name="connsiteY74" fmla="*/ 269543 h 539087"/>
              <a:gd name="connsiteX75" fmla="*/ 55621 w 555114"/>
              <a:gd name="connsiteY75" fmla="*/ 260339 h 539087"/>
              <a:gd name="connsiteX76" fmla="*/ 59353 w 555114"/>
              <a:gd name="connsiteY76" fmla="*/ 225188 h 539087"/>
              <a:gd name="connsiteX77" fmla="*/ 39912 w 555114"/>
              <a:gd name="connsiteY77" fmla="*/ 214952 h 539087"/>
              <a:gd name="connsiteX78" fmla="*/ 44034 w 555114"/>
              <a:gd name="connsiteY78" fmla="*/ 194481 h 539087"/>
              <a:gd name="connsiteX79" fmla="*/ 18800 w 555114"/>
              <a:gd name="connsiteY79" fmla="*/ 149557 h 539087"/>
              <a:gd name="connsiteX80" fmla="*/ 50076 w 555114"/>
              <a:gd name="connsiteY80" fmla="*/ 143372 h 539087"/>
              <a:gd name="connsiteX81" fmla="*/ 78189 w 555114"/>
              <a:gd name="connsiteY81" fmla="*/ 148846 h 539087"/>
              <a:gd name="connsiteX82" fmla="*/ 140101 w 555114"/>
              <a:gd name="connsiteY82" fmla="*/ 144084 h 539087"/>
              <a:gd name="connsiteX83" fmla="*/ 161534 w 555114"/>
              <a:gd name="connsiteY83" fmla="*/ 129796 h 539087"/>
              <a:gd name="connsiteX84" fmla="*/ 140103 w 555114"/>
              <a:gd name="connsiteY84" fmla="*/ 108365 h 539087"/>
              <a:gd name="connsiteX85" fmla="*/ 210651 w 555114"/>
              <a:gd name="connsiteY85" fmla="*/ 52494 h 539087"/>
              <a:gd name="connsiteX86" fmla="*/ 173440 w 555114"/>
              <a:gd name="connsiteY86" fmla="*/ 86933 h 539087"/>
              <a:gd name="connsiteX0" fmla="*/ 195830 w 555114"/>
              <a:gd name="connsiteY0" fmla="*/ 54591 h 539087"/>
              <a:gd name="connsiteX1" fmla="*/ 240115 w 555114"/>
              <a:gd name="connsiteY1" fmla="*/ 44071 h 539087"/>
              <a:gd name="connsiteX2" fmla="*/ 270893 w 555114"/>
              <a:gd name="connsiteY2" fmla="*/ 34120 h 539087"/>
              <a:gd name="connsiteX3" fmla="*/ 270893 w 555114"/>
              <a:gd name="connsiteY3" fmla="*/ 17060 h 539087"/>
              <a:gd name="connsiteX4" fmla="*/ 291365 w 555114"/>
              <a:gd name="connsiteY4" fmla="*/ 13648 h 539087"/>
              <a:gd name="connsiteX5" fmla="*/ 291365 w 555114"/>
              <a:gd name="connsiteY5" fmla="*/ 27296 h 539087"/>
              <a:gd name="connsiteX6" fmla="*/ 332308 w 555114"/>
              <a:gd name="connsiteY6" fmla="*/ 37531 h 539087"/>
              <a:gd name="connsiteX7" fmla="*/ 328896 w 555114"/>
              <a:gd name="connsiteY7" fmla="*/ 71651 h 539087"/>
              <a:gd name="connsiteX8" fmla="*/ 325484 w 555114"/>
              <a:gd name="connsiteY8" fmla="*/ 92122 h 539087"/>
              <a:gd name="connsiteX9" fmla="*/ 345956 w 555114"/>
              <a:gd name="connsiteY9" fmla="*/ 95534 h 539087"/>
              <a:gd name="connsiteX10" fmla="*/ 366321 w 555114"/>
              <a:gd name="connsiteY10" fmla="*/ 115509 h 539087"/>
              <a:gd name="connsiteX11" fmla="*/ 318660 w 555114"/>
              <a:gd name="connsiteY11" fmla="*/ 112594 h 539087"/>
              <a:gd name="connsiteX12" fmla="*/ 328896 w 555114"/>
              <a:gd name="connsiteY12" fmla="*/ 122830 h 539087"/>
              <a:gd name="connsiteX13" fmla="*/ 387930 w 555114"/>
              <a:gd name="connsiteY13" fmla="*/ 100297 h 539087"/>
              <a:gd name="connsiteX14" fmla="*/ 427842 w 555114"/>
              <a:gd name="connsiteY14" fmla="*/ 95534 h 539087"/>
              <a:gd name="connsiteX15" fmla="*/ 402608 w 555114"/>
              <a:gd name="connsiteY15" fmla="*/ 80537 h 539087"/>
              <a:gd name="connsiteX16" fmla="*/ 412134 w 555114"/>
              <a:gd name="connsiteY16" fmla="*/ 51499 h 539087"/>
              <a:gd name="connsiteX17" fmla="*/ 387219 w 555114"/>
              <a:gd name="connsiteY17" fmla="*/ 32059 h 539087"/>
              <a:gd name="connsiteX18" fmla="*/ 409183 w 555114"/>
              <a:gd name="connsiteY18" fmla="*/ 13115 h 539087"/>
              <a:gd name="connsiteX19" fmla="*/ 440779 w 555114"/>
              <a:gd name="connsiteY19" fmla="*/ 0 h 539087"/>
              <a:gd name="connsiteX20" fmla="*/ 448314 w 555114"/>
              <a:gd name="connsiteY20" fmla="*/ 34120 h 539087"/>
              <a:gd name="connsiteX21" fmla="*/ 475609 w 555114"/>
              <a:gd name="connsiteY21" fmla="*/ 34120 h 539087"/>
              <a:gd name="connsiteX22" fmla="*/ 500204 w 555114"/>
              <a:gd name="connsiteY22" fmla="*/ 10236 h 539087"/>
              <a:gd name="connsiteX23" fmla="*/ 509729 w 555114"/>
              <a:gd name="connsiteY23" fmla="*/ 37531 h 539087"/>
              <a:gd name="connsiteX24" fmla="*/ 482433 w 555114"/>
              <a:gd name="connsiteY24" fmla="*/ 58003 h 539087"/>
              <a:gd name="connsiteX25" fmla="*/ 492669 w 555114"/>
              <a:gd name="connsiteY25" fmla="*/ 85299 h 539087"/>
              <a:gd name="connsiteX26" fmla="*/ 506956 w 555114"/>
              <a:gd name="connsiteY26" fmla="*/ 101327 h 539087"/>
              <a:gd name="connsiteX27" fmla="*/ 513141 w 555114"/>
              <a:gd name="connsiteY27" fmla="*/ 122830 h 539087"/>
              <a:gd name="connsiteX28" fmla="*/ 526789 w 555114"/>
              <a:gd name="connsiteY28" fmla="*/ 143302 h 539087"/>
              <a:gd name="connsiteX29" fmla="*/ 526789 w 555114"/>
              <a:gd name="connsiteY29" fmla="*/ 143302 h 539087"/>
              <a:gd name="connsiteX30" fmla="*/ 555114 w 555114"/>
              <a:gd name="connsiteY30" fmla="*/ 183534 h 539087"/>
              <a:gd name="connsiteX31" fmla="*/ 547260 w 555114"/>
              <a:gd name="connsiteY31" fmla="*/ 204717 h 539087"/>
              <a:gd name="connsiteX32" fmla="*/ 530201 w 555114"/>
              <a:gd name="connsiteY32" fmla="*/ 249072 h 539087"/>
              <a:gd name="connsiteX33" fmla="*/ 516553 w 555114"/>
              <a:gd name="connsiteY33" fmla="*/ 266131 h 539087"/>
              <a:gd name="connsiteX34" fmla="*/ 502905 w 555114"/>
              <a:gd name="connsiteY34" fmla="*/ 272955 h 539087"/>
              <a:gd name="connsiteX35" fmla="*/ 489257 w 555114"/>
              <a:gd name="connsiteY35" fmla="*/ 259308 h 539087"/>
              <a:gd name="connsiteX36" fmla="*/ 486164 w 555114"/>
              <a:gd name="connsiteY36" fmla="*/ 245340 h 539087"/>
              <a:gd name="connsiteX37" fmla="*/ 468786 w 555114"/>
              <a:gd name="connsiteY37" fmla="*/ 259308 h 539087"/>
              <a:gd name="connsiteX38" fmla="*/ 468786 w 555114"/>
              <a:gd name="connsiteY38" fmla="*/ 283191 h 539087"/>
              <a:gd name="connsiteX39" fmla="*/ 434666 w 555114"/>
              <a:gd name="connsiteY39" fmla="*/ 286603 h 539087"/>
              <a:gd name="connsiteX40" fmla="*/ 423399 w 555114"/>
              <a:gd name="connsiteY40" fmla="*/ 310487 h 539087"/>
              <a:gd name="connsiteX41" fmla="*/ 441491 w 555114"/>
              <a:gd name="connsiteY41" fmla="*/ 321753 h 539087"/>
              <a:gd name="connsiteX42" fmla="*/ 444902 w 555114"/>
              <a:gd name="connsiteY42" fmla="*/ 354842 h 539087"/>
              <a:gd name="connsiteX43" fmla="*/ 400547 w 555114"/>
              <a:gd name="connsiteY43" fmla="*/ 351430 h 539087"/>
              <a:gd name="connsiteX44" fmla="*/ 400547 w 555114"/>
              <a:gd name="connsiteY44" fmla="*/ 378725 h 539087"/>
              <a:gd name="connsiteX45" fmla="*/ 391662 w 555114"/>
              <a:gd name="connsiteY45" fmla="*/ 399197 h 539087"/>
              <a:gd name="connsiteX46" fmla="*/ 356192 w 555114"/>
              <a:gd name="connsiteY46" fmla="*/ 406021 h 539087"/>
              <a:gd name="connsiteX47" fmla="*/ 349368 w 555114"/>
              <a:gd name="connsiteY47" fmla="*/ 433317 h 539087"/>
              <a:gd name="connsiteX48" fmla="*/ 345956 w 555114"/>
              <a:gd name="connsiteY48" fmla="*/ 450376 h 539087"/>
              <a:gd name="connsiteX49" fmla="*/ 315248 w 555114"/>
              <a:gd name="connsiteY49" fmla="*/ 433317 h 539087"/>
              <a:gd name="connsiteX50" fmla="*/ 329536 w 555114"/>
              <a:gd name="connsiteY50" fmla="*/ 419988 h 539087"/>
              <a:gd name="connsiteX51" fmla="*/ 291365 w 555114"/>
              <a:gd name="connsiteY51" fmla="*/ 385549 h 539087"/>
              <a:gd name="connsiteX52" fmla="*/ 287953 w 555114"/>
              <a:gd name="connsiteY52" fmla="*/ 406021 h 539087"/>
              <a:gd name="connsiteX53" fmla="*/ 264069 w 555114"/>
              <a:gd name="connsiteY53" fmla="*/ 426493 h 539087"/>
              <a:gd name="connsiteX54" fmla="*/ 243598 w 555114"/>
              <a:gd name="connsiteY54" fmla="*/ 433317 h 539087"/>
              <a:gd name="connsiteX55" fmla="*/ 226538 w 555114"/>
              <a:gd name="connsiteY55" fmla="*/ 440140 h 539087"/>
              <a:gd name="connsiteX56" fmla="*/ 207416 w 555114"/>
              <a:gd name="connsiteY56" fmla="*/ 455139 h 539087"/>
              <a:gd name="connsiteX57" fmla="*/ 189006 w 555114"/>
              <a:gd name="connsiteY57" fmla="*/ 464024 h 539087"/>
              <a:gd name="connsiteX58" fmla="*/ 175359 w 555114"/>
              <a:gd name="connsiteY58" fmla="*/ 464024 h 539087"/>
              <a:gd name="connsiteX59" fmla="*/ 144651 w 555114"/>
              <a:gd name="connsiteY59" fmla="*/ 467436 h 539087"/>
              <a:gd name="connsiteX60" fmla="*/ 144651 w 555114"/>
              <a:gd name="connsiteY60" fmla="*/ 487908 h 539087"/>
              <a:gd name="connsiteX61" fmla="*/ 144651 w 555114"/>
              <a:gd name="connsiteY61" fmla="*/ 501555 h 539087"/>
              <a:gd name="connsiteX62" fmla="*/ 120768 w 555114"/>
              <a:gd name="connsiteY62" fmla="*/ 491320 h 539087"/>
              <a:gd name="connsiteX63" fmla="*/ 127592 w 555114"/>
              <a:gd name="connsiteY63" fmla="*/ 539087 h 539087"/>
              <a:gd name="connsiteX64" fmla="*/ 99266 w 555114"/>
              <a:gd name="connsiteY64" fmla="*/ 511472 h 539087"/>
              <a:gd name="connsiteX65" fmla="*/ 62765 w 555114"/>
              <a:gd name="connsiteY65" fmla="*/ 528851 h 539087"/>
              <a:gd name="connsiteX66" fmla="*/ 64827 w 555114"/>
              <a:gd name="connsiteY66" fmla="*/ 509410 h 539087"/>
              <a:gd name="connsiteX67" fmla="*/ 66177 w 555114"/>
              <a:gd name="connsiteY67" fmla="*/ 481084 h 539087"/>
              <a:gd name="connsiteX68" fmla="*/ 37602 w 555114"/>
              <a:gd name="connsiteY68" fmla="*/ 476322 h 539087"/>
              <a:gd name="connsiteX69" fmla="*/ 55620 w 555114"/>
              <a:gd name="connsiteY69" fmla="*/ 449665 h 539087"/>
              <a:gd name="connsiteX70" fmla="*/ 4762 w 555114"/>
              <a:gd name="connsiteY70" fmla="*/ 409433 h 539087"/>
              <a:gd name="connsiteX71" fmla="*/ 34438 w 555114"/>
              <a:gd name="connsiteY71" fmla="*/ 384199 h 539087"/>
              <a:gd name="connsiteX72" fmla="*/ 0 w 555114"/>
              <a:gd name="connsiteY72" fmla="*/ 353100 h 539087"/>
              <a:gd name="connsiteX73" fmla="*/ 41973 w 555114"/>
              <a:gd name="connsiteY73" fmla="*/ 325484 h 539087"/>
              <a:gd name="connsiteX74" fmla="*/ 39200 w 555114"/>
              <a:gd name="connsiteY74" fmla="*/ 298189 h 539087"/>
              <a:gd name="connsiteX75" fmla="*/ 49117 w 555114"/>
              <a:gd name="connsiteY75" fmla="*/ 269543 h 539087"/>
              <a:gd name="connsiteX76" fmla="*/ 55621 w 555114"/>
              <a:gd name="connsiteY76" fmla="*/ 260339 h 539087"/>
              <a:gd name="connsiteX77" fmla="*/ 59353 w 555114"/>
              <a:gd name="connsiteY77" fmla="*/ 225188 h 539087"/>
              <a:gd name="connsiteX78" fmla="*/ 39912 w 555114"/>
              <a:gd name="connsiteY78" fmla="*/ 214952 h 539087"/>
              <a:gd name="connsiteX79" fmla="*/ 44034 w 555114"/>
              <a:gd name="connsiteY79" fmla="*/ 194481 h 539087"/>
              <a:gd name="connsiteX80" fmla="*/ 18800 w 555114"/>
              <a:gd name="connsiteY80" fmla="*/ 149557 h 539087"/>
              <a:gd name="connsiteX81" fmla="*/ 50076 w 555114"/>
              <a:gd name="connsiteY81" fmla="*/ 143372 h 539087"/>
              <a:gd name="connsiteX82" fmla="*/ 78189 w 555114"/>
              <a:gd name="connsiteY82" fmla="*/ 148846 h 539087"/>
              <a:gd name="connsiteX83" fmla="*/ 140101 w 555114"/>
              <a:gd name="connsiteY83" fmla="*/ 144084 h 539087"/>
              <a:gd name="connsiteX84" fmla="*/ 161534 w 555114"/>
              <a:gd name="connsiteY84" fmla="*/ 129796 h 539087"/>
              <a:gd name="connsiteX85" fmla="*/ 140103 w 555114"/>
              <a:gd name="connsiteY85" fmla="*/ 108365 h 539087"/>
              <a:gd name="connsiteX86" fmla="*/ 210651 w 555114"/>
              <a:gd name="connsiteY86" fmla="*/ 52494 h 539087"/>
              <a:gd name="connsiteX87" fmla="*/ 173440 w 555114"/>
              <a:gd name="connsiteY87" fmla="*/ 86933 h 539087"/>
              <a:gd name="connsiteX0" fmla="*/ 195830 w 555114"/>
              <a:gd name="connsiteY0" fmla="*/ 54591 h 539087"/>
              <a:gd name="connsiteX1" fmla="*/ 244878 w 555114"/>
              <a:gd name="connsiteY1" fmla="*/ 53596 h 539087"/>
              <a:gd name="connsiteX2" fmla="*/ 270893 w 555114"/>
              <a:gd name="connsiteY2" fmla="*/ 34120 h 539087"/>
              <a:gd name="connsiteX3" fmla="*/ 270893 w 555114"/>
              <a:gd name="connsiteY3" fmla="*/ 17060 h 539087"/>
              <a:gd name="connsiteX4" fmla="*/ 291365 w 555114"/>
              <a:gd name="connsiteY4" fmla="*/ 13648 h 539087"/>
              <a:gd name="connsiteX5" fmla="*/ 291365 w 555114"/>
              <a:gd name="connsiteY5" fmla="*/ 27296 h 539087"/>
              <a:gd name="connsiteX6" fmla="*/ 332308 w 555114"/>
              <a:gd name="connsiteY6" fmla="*/ 37531 h 539087"/>
              <a:gd name="connsiteX7" fmla="*/ 328896 w 555114"/>
              <a:gd name="connsiteY7" fmla="*/ 71651 h 539087"/>
              <a:gd name="connsiteX8" fmla="*/ 325484 w 555114"/>
              <a:gd name="connsiteY8" fmla="*/ 92122 h 539087"/>
              <a:gd name="connsiteX9" fmla="*/ 345956 w 555114"/>
              <a:gd name="connsiteY9" fmla="*/ 95534 h 539087"/>
              <a:gd name="connsiteX10" fmla="*/ 366321 w 555114"/>
              <a:gd name="connsiteY10" fmla="*/ 115509 h 539087"/>
              <a:gd name="connsiteX11" fmla="*/ 318660 w 555114"/>
              <a:gd name="connsiteY11" fmla="*/ 112594 h 539087"/>
              <a:gd name="connsiteX12" fmla="*/ 328896 w 555114"/>
              <a:gd name="connsiteY12" fmla="*/ 122830 h 539087"/>
              <a:gd name="connsiteX13" fmla="*/ 387930 w 555114"/>
              <a:gd name="connsiteY13" fmla="*/ 100297 h 539087"/>
              <a:gd name="connsiteX14" fmla="*/ 427842 w 555114"/>
              <a:gd name="connsiteY14" fmla="*/ 95534 h 539087"/>
              <a:gd name="connsiteX15" fmla="*/ 402608 w 555114"/>
              <a:gd name="connsiteY15" fmla="*/ 80537 h 539087"/>
              <a:gd name="connsiteX16" fmla="*/ 412134 w 555114"/>
              <a:gd name="connsiteY16" fmla="*/ 51499 h 539087"/>
              <a:gd name="connsiteX17" fmla="*/ 387219 w 555114"/>
              <a:gd name="connsiteY17" fmla="*/ 32059 h 539087"/>
              <a:gd name="connsiteX18" fmla="*/ 409183 w 555114"/>
              <a:gd name="connsiteY18" fmla="*/ 13115 h 539087"/>
              <a:gd name="connsiteX19" fmla="*/ 440779 w 555114"/>
              <a:gd name="connsiteY19" fmla="*/ 0 h 539087"/>
              <a:gd name="connsiteX20" fmla="*/ 448314 w 555114"/>
              <a:gd name="connsiteY20" fmla="*/ 34120 h 539087"/>
              <a:gd name="connsiteX21" fmla="*/ 475609 w 555114"/>
              <a:gd name="connsiteY21" fmla="*/ 34120 h 539087"/>
              <a:gd name="connsiteX22" fmla="*/ 500204 w 555114"/>
              <a:gd name="connsiteY22" fmla="*/ 10236 h 539087"/>
              <a:gd name="connsiteX23" fmla="*/ 509729 w 555114"/>
              <a:gd name="connsiteY23" fmla="*/ 37531 h 539087"/>
              <a:gd name="connsiteX24" fmla="*/ 482433 w 555114"/>
              <a:gd name="connsiteY24" fmla="*/ 58003 h 539087"/>
              <a:gd name="connsiteX25" fmla="*/ 492669 w 555114"/>
              <a:gd name="connsiteY25" fmla="*/ 85299 h 539087"/>
              <a:gd name="connsiteX26" fmla="*/ 506956 w 555114"/>
              <a:gd name="connsiteY26" fmla="*/ 101327 h 539087"/>
              <a:gd name="connsiteX27" fmla="*/ 513141 w 555114"/>
              <a:gd name="connsiteY27" fmla="*/ 122830 h 539087"/>
              <a:gd name="connsiteX28" fmla="*/ 526789 w 555114"/>
              <a:gd name="connsiteY28" fmla="*/ 143302 h 539087"/>
              <a:gd name="connsiteX29" fmla="*/ 526789 w 555114"/>
              <a:gd name="connsiteY29" fmla="*/ 143302 h 539087"/>
              <a:gd name="connsiteX30" fmla="*/ 555114 w 555114"/>
              <a:gd name="connsiteY30" fmla="*/ 183534 h 539087"/>
              <a:gd name="connsiteX31" fmla="*/ 547260 w 555114"/>
              <a:gd name="connsiteY31" fmla="*/ 204717 h 539087"/>
              <a:gd name="connsiteX32" fmla="*/ 530201 w 555114"/>
              <a:gd name="connsiteY32" fmla="*/ 249072 h 539087"/>
              <a:gd name="connsiteX33" fmla="*/ 516553 w 555114"/>
              <a:gd name="connsiteY33" fmla="*/ 266131 h 539087"/>
              <a:gd name="connsiteX34" fmla="*/ 502905 w 555114"/>
              <a:gd name="connsiteY34" fmla="*/ 272955 h 539087"/>
              <a:gd name="connsiteX35" fmla="*/ 489257 w 555114"/>
              <a:gd name="connsiteY35" fmla="*/ 259308 h 539087"/>
              <a:gd name="connsiteX36" fmla="*/ 486164 w 555114"/>
              <a:gd name="connsiteY36" fmla="*/ 245340 h 539087"/>
              <a:gd name="connsiteX37" fmla="*/ 468786 w 555114"/>
              <a:gd name="connsiteY37" fmla="*/ 259308 h 539087"/>
              <a:gd name="connsiteX38" fmla="*/ 468786 w 555114"/>
              <a:gd name="connsiteY38" fmla="*/ 283191 h 539087"/>
              <a:gd name="connsiteX39" fmla="*/ 434666 w 555114"/>
              <a:gd name="connsiteY39" fmla="*/ 286603 h 539087"/>
              <a:gd name="connsiteX40" fmla="*/ 423399 w 555114"/>
              <a:gd name="connsiteY40" fmla="*/ 310487 h 539087"/>
              <a:gd name="connsiteX41" fmla="*/ 441491 w 555114"/>
              <a:gd name="connsiteY41" fmla="*/ 321753 h 539087"/>
              <a:gd name="connsiteX42" fmla="*/ 444902 w 555114"/>
              <a:gd name="connsiteY42" fmla="*/ 354842 h 539087"/>
              <a:gd name="connsiteX43" fmla="*/ 400547 w 555114"/>
              <a:gd name="connsiteY43" fmla="*/ 351430 h 539087"/>
              <a:gd name="connsiteX44" fmla="*/ 400547 w 555114"/>
              <a:gd name="connsiteY44" fmla="*/ 378725 h 539087"/>
              <a:gd name="connsiteX45" fmla="*/ 391662 w 555114"/>
              <a:gd name="connsiteY45" fmla="*/ 399197 h 539087"/>
              <a:gd name="connsiteX46" fmla="*/ 356192 w 555114"/>
              <a:gd name="connsiteY46" fmla="*/ 406021 h 539087"/>
              <a:gd name="connsiteX47" fmla="*/ 349368 w 555114"/>
              <a:gd name="connsiteY47" fmla="*/ 433317 h 539087"/>
              <a:gd name="connsiteX48" fmla="*/ 345956 w 555114"/>
              <a:gd name="connsiteY48" fmla="*/ 450376 h 539087"/>
              <a:gd name="connsiteX49" fmla="*/ 315248 w 555114"/>
              <a:gd name="connsiteY49" fmla="*/ 433317 h 539087"/>
              <a:gd name="connsiteX50" fmla="*/ 329536 w 555114"/>
              <a:gd name="connsiteY50" fmla="*/ 419988 h 539087"/>
              <a:gd name="connsiteX51" fmla="*/ 291365 w 555114"/>
              <a:gd name="connsiteY51" fmla="*/ 385549 h 539087"/>
              <a:gd name="connsiteX52" fmla="*/ 287953 w 555114"/>
              <a:gd name="connsiteY52" fmla="*/ 406021 h 539087"/>
              <a:gd name="connsiteX53" fmla="*/ 264069 w 555114"/>
              <a:gd name="connsiteY53" fmla="*/ 426493 h 539087"/>
              <a:gd name="connsiteX54" fmla="*/ 243598 w 555114"/>
              <a:gd name="connsiteY54" fmla="*/ 433317 h 539087"/>
              <a:gd name="connsiteX55" fmla="*/ 226538 w 555114"/>
              <a:gd name="connsiteY55" fmla="*/ 440140 h 539087"/>
              <a:gd name="connsiteX56" fmla="*/ 207416 w 555114"/>
              <a:gd name="connsiteY56" fmla="*/ 455139 h 539087"/>
              <a:gd name="connsiteX57" fmla="*/ 189006 w 555114"/>
              <a:gd name="connsiteY57" fmla="*/ 464024 h 539087"/>
              <a:gd name="connsiteX58" fmla="*/ 175359 w 555114"/>
              <a:gd name="connsiteY58" fmla="*/ 464024 h 539087"/>
              <a:gd name="connsiteX59" fmla="*/ 144651 w 555114"/>
              <a:gd name="connsiteY59" fmla="*/ 467436 h 539087"/>
              <a:gd name="connsiteX60" fmla="*/ 144651 w 555114"/>
              <a:gd name="connsiteY60" fmla="*/ 487908 h 539087"/>
              <a:gd name="connsiteX61" fmla="*/ 144651 w 555114"/>
              <a:gd name="connsiteY61" fmla="*/ 501555 h 539087"/>
              <a:gd name="connsiteX62" fmla="*/ 120768 w 555114"/>
              <a:gd name="connsiteY62" fmla="*/ 491320 h 539087"/>
              <a:gd name="connsiteX63" fmla="*/ 127592 w 555114"/>
              <a:gd name="connsiteY63" fmla="*/ 539087 h 539087"/>
              <a:gd name="connsiteX64" fmla="*/ 99266 w 555114"/>
              <a:gd name="connsiteY64" fmla="*/ 511472 h 539087"/>
              <a:gd name="connsiteX65" fmla="*/ 62765 w 555114"/>
              <a:gd name="connsiteY65" fmla="*/ 528851 h 539087"/>
              <a:gd name="connsiteX66" fmla="*/ 64827 w 555114"/>
              <a:gd name="connsiteY66" fmla="*/ 509410 h 539087"/>
              <a:gd name="connsiteX67" fmla="*/ 66177 w 555114"/>
              <a:gd name="connsiteY67" fmla="*/ 481084 h 539087"/>
              <a:gd name="connsiteX68" fmla="*/ 37602 w 555114"/>
              <a:gd name="connsiteY68" fmla="*/ 476322 h 539087"/>
              <a:gd name="connsiteX69" fmla="*/ 55620 w 555114"/>
              <a:gd name="connsiteY69" fmla="*/ 449665 h 539087"/>
              <a:gd name="connsiteX70" fmla="*/ 4762 w 555114"/>
              <a:gd name="connsiteY70" fmla="*/ 409433 h 539087"/>
              <a:gd name="connsiteX71" fmla="*/ 34438 w 555114"/>
              <a:gd name="connsiteY71" fmla="*/ 384199 h 539087"/>
              <a:gd name="connsiteX72" fmla="*/ 0 w 555114"/>
              <a:gd name="connsiteY72" fmla="*/ 353100 h 539087"/>
              <a:gd name="connsiteX73" fmla="*/ 41973 w 555114"/>
              <a:gd name="connsiteY73" fmla="*/ 325484 h 539087"/>
              <a:gd name="connsiteX74" fmla="*/ 39200 w 555114"/>
              <a:gd name="connsiteY74" fmla="*/ 298189 h 539087"/>
              <a:gd name="connsiteX75" fmla="*/ 49117 w 555114"/>
              <a:gd name="connsiteY75" fmla="*/ 269543 h 539087"/>
              <a:gd name="connsiteX76" fmla="*/ 55621 w 555114"/>
              <a:gd name="connsiteY76" fmla="*/ 260339 h 539087"/>
              <a:gd name="connsiteX77" fmla="*/ 59353 w 555114"/>
              <a:gd name="connsiteY77" fmla="*/ 225188 h 539087"/>
              <a:gd name="connsiteX78" fmla="*/ 39912 w 555114"/>
              <a:gd name="connsiteY78" fmla="*/ 214952 h 539087"/>
              <a:gd name="connsiteX79" fmla="*/ 44034 w 555114"/>
              <a:gd name="connsiteY79" fmla="*/ 194481 h 539087"/>
              <a:gd name="connsiteX80" fmla="*/ 18800 w 555114"/>
              <a:gd name="connsiteY80" fmla="*/ 149557 h 539087"/>
              <a:gd name="connsiteX81" fmla="*/ 50076 w 555114"/>
              <a:gd name="connsiteY81" fmla="*/ 143372 h 539087"/>
              <a:gd name="connsiteX82" fmla="*/ 78189 w 555114"/>
              <a:gd name="connsiteY82" fmla="*/ 148846 h 539087"/>
              <a:gd name="connsiteX83" fmla="*/ 140101 w 555114"/>
              <a:gd name="connsiteY83" fmla="*/ 144084 h 539087"/>
              <a:gd name="connsiteX84" fmla="*/ 161534 w 555114"/>
              <a:gd name="connsiteY84" fmla="*/ 129796 h 539087"/>
              <a:gd name="connsiteX85" fmla="*/ 140103 w 555114"/>
              <a:gd name="connsiteY85" fmla="*/ 108365 h 539087"/>
              <a:gd name="connsiteX86" fmla="*/ 210651 w 555114"/>
              <a:gd name="connsiteY86" fmla="*/ 52494 h 539087"/>
              <a:gd name="connsiteX87" fmla="*/ 173440 w 555114"/>
              <a:gd name="connsiteY87" fmla="*/ 86933 h 539087"/>
              <a:gd name="connsiteX0" fmla="*/ 195830 w 555114"/>
              <a:gd name="connsiteY0" fmla="*/ 54591 h 539087"/>
              <a:gd name="connsiteX1" fmla="*/ 244878 w 555114"/>
              <a:gd name="connsiteY1" fmla="*/ 53596 h 539087"/>
              <a:gd name="connsiteX2" fmla="*/ 270893 w 555114"/>
              <a:gd name="connsiteY2" fmla="*/ 34120 h 539087"/>
              <a:gd name="connsiteX3" fmla="*/ 270893 w 555114"/>
              <a:gd name="connsiteY3" fmla="*/ 17060 h 539087"/>
              <a:gd name="connsiteX4" fmla="*/ 291365 w 555114"/>
              <a:gd name="connsiteY4" fmla="*/ 13648 h 539087"/>
              <a:gd name="connsiteX5" fmla="*/ 291365 w 555114"/>
              <a:gd name="connsiteY5" fmla="*/ 27296 h 539087"/>
              <a:gd name="connsiteX6" fmla="*/ 332308 w 555114"/>
              <a:gd name="connsiteY6" fmla="*/ 42294 h 539087"/>
              <a:gd name="connsiteX7" fmla="*/ 328896 w 555114"/>
              <a:gd name="connsiteY7" fmla="*/ 71651 h 539087"/>
              <a:gd name="connsiteX8" fmla="*/ 325484 w 555114"/>
              <a:gd name="connsiteY8" fmla="*/ 92122 h 539087"/>
              <a:gd name="connsiteX9" fmla="*/ 345956 w 555114"/>
              <a:gd name="connsiteY9" fmla="*/ 95534 h 539087"/>
              <a:gd name="connsiteX10" fmla="*/ 366321 w 555114"/>
              <a:gd name="connsiteY10" fmla="*/ 115509 h 539087"/>
              <a:gd name="connsiteX11" fmla="*/ 318660 w 555114"/>
              <a:gd name="connsiteY11" fmla="*/ 112594 h 539087"/>
              <a:gd name="connsiteX12" fmla="*/ 328896 w 555114"/>
              <a:gd name="connsiteY12" fmla="*/ 122830 h 539087"/>
              <a:gd name="connsiteX13" fmla="*/ 387930 w 555114"/>
              <a:gd name="connsiteY13" fmla="*/ 100297 h 539087"/>
              <a:gd name="connsiteX14" fmla="*/ 427842 w 555114"/>
              <a:gd name="connsiteY14" fmla="*/ 95534 h 539087"/>
              <a:gd name="connsiteX15" fmla="*/ 402608 w 555114"/>
              <a:gd name="connsiteY15" fmla="*/ 80537 h 539087"/>
              <a:gd name="connsiteX16" fmla="*/ 412134 w 555114"/>
              <a:gd name="connsiteY16" fmla="*/ 51499 h 539087"/>
              <a:gd name="connsiteX17" fmla="*/ 387219 w 555114"/>
              <a:gd name="connsiteY17" fmla="*/ 32059 h 539087"/>
              <a:gd name="connsiteX18" fmla="*/ 409183 w 555114"/>
              <a:gd name="connsiteY18" fmla="*/ 13115 h 539087"/>
              <a:gd name="connsiteX19" fmla="*/ 440779 w 555114"/>
              <a:gd name="connsiteY19" fmla="*/ 0 h 539087"/>
              <a:gd name="connsiteX20" fmla="*/ 448314 w 555114"/>
              <a:gd name="connsiteY20" fmla="*/ 34120 h 539087"/>
              <a:gd name="connsiteX21" fmla="*/ 475609 w 555114"/>
              <a:gd name="connsiteY21" fmla="*/ 34120 h 539087"/>
              <a:gd name="connsiteX22" fmla="*/ 500204 w 555114"/>
              <a:gd name="connsiteY22" fmla="*/ 10236 h 539087"/>
              <a:gd name="connsiteX23" fmla="*/ 509729 w 555114"/>
              <a:gd name="connsiteY23" fmla="*/ 37531 h 539087"/>
              <a:gd name="connsiteX24" fmla="*/ 482433 w 555114"/>
              <a:gd name="connsiteY24" fmla="*/ 58003 h 539087"/>
              <a:gd name="connsiteX25" fmla="*/ 492669 w 555114"/>
              <a:gd name="connsiteY25" fmla="*/ 85299 h 539087"/>
              <a:gd name="connsiteX26" fmla="*/ 506956 w 555114"/>
              <a:gd name="connsiteY26" fmla="*/ 101327 h 539087"/>
              <a:gd name="connsiteX27" fmla="*/ 513141 w 555114"/>
              <a:gd name="connsiteY27" fmla="*/ 122830 h 539087"/>
              <a:gd name="connsiteX28" fmla="*/ 526789 w 555114"/>
              <a:gd name="connsiteY28" fmla="*/ 143302 h 539087"/>
              <a:gd name="connsiteX29" fmla="*/ 526789 w 555114"/>
              <a:gd name="connsiteY29" fmla="*/ 143302 h 539087"/>
              <a:gd name="connsiteX30" fmla="*/ 555114 w 555114"/>
              <a:gd name="connsiteY30" fmla="*/ 183534 h 539087"/>
              <a:gd name="connsiteX31" fmla="*/ 547260 w 555114"/>
              <a:gd name="connsiteY31" fmla="*/ 204717 h 539087"/>
              <a:gd name="connsiteX32" fmla="*/ 530201 w 555114"/>
              <a:gd name="connsiteY32" fmla="*/ 249072 h 539087"/>
              <a:gd name="connsiteX33" fmla="*/ 516553 w 555114"/>
              <a:gd name="connsiteY33" fmla="*/ 266131 h 539087"/>
              <a:gd name="connsiteX34" fmla="*/ 502905 w 555114"/>
              <a:gd name="connsiteY34" fmla="*/ 272955 h 539087"/>
              <a:gd name="connsiteX35" fmla="*/ 489257 w 555114"/>
              <a:gd name="connsiteY35" fmla="*/ 259308 h 539087"/>
              <a:gd name="connsiteX36" fmla="*/ 486164 w 555114"/>
              <a:gd name="connsiteY36" fmla="*/ 245340 h 539087"/>
              <a:gd name="connsiteX37" fmla="*/ 468786 w 555114"/>
              <a:gd name="connsiteY37" fmla="*/ 259308 h 539087"/>
              <a:gd name="connsiteX38" fmla="*/ 468786 w 555114"/>
              <a:gd name="connsiteY38" fmla="*/ 283191 h 539087"/>
              <a:gd name="connsiteX39" fmla="*/ 434666 w 555114"/>
              <a:gd name="connsiteY39" fmla="*/ 286603 h 539087"/>
              <a:gd name="connsiteX40" fmla="*/ 423399 w 555114"/>
              <a:gd name="connsiteY40" fmla="*/ 310487 h 539087"/>
              <a:gd name="connsiteX41" fmla="*/ 441491 w 555114"/>
              <a:gd name="connsiteY41" fmla="*/ 321753 h 539087"/>
              <a:gd name="connsiteX42" fmla="*/ 444902 w 555114"/>
              <a:gd name="connsiteY42" fmla="*/ 354842 h 539087"/>
              <a:gd name="connsiteX43" fmla="*/ 400547 w 555114"/>
              <a:gd name="connsiteY43" fmla="*/ 351430 h 539087"/>
              <a:gd name="connsiteX44" fmla="*/ 400547 w 555114"/>
              <a:gd name="connsiteY44" fmla="*/ 378725 h 539087"/>
              <a:gd name="connsiteX45" fmla="*/ 391662 w 555114"/>
              <a:gd name="connsiteY45" fmla="*/ 399197 h 539087"/>
              <a:gd name="connsiteX46" fmla="*/ 356192 w 555114"/>
              <a:gd name="connsiteY46" fmla="*/ 406021 h 539087"/>
              <a:gd name="connsiteX47" fmla="*/ 349368 w 555114"/>
              <a:gd name="connsiteY47" fmla="*/ 433317 h 539087"/>
              <a:gd name="connsiteX48" fmla="*/ 345956 w 555114"/>
              <a:gd name="connsiteY48" fmla="*/ 450376 h 539087"/>
              <a:gd name="connsiteX49" fmla="*/ 315248 w 555114"/>
              <a:gd name="connsiteY49" fmla="*/ 433317 h 539087"/>
              <a:gd name="connsiteX50" fmla="*/ 329536 w 555114"/>
              <a:gd name="connsiteY50" fmla="*/ 419988 h 539087"/>
              <a:gd name="connsiteX51" fmla="*/ 291365 w 555114"/>
              <a:gd name="connsiteY51" fmla="*/ 385549 h 539087"/>
              <a:gd name="connsiteX52" fmla="*/ 287953 w 555114"/>
              <a:gd name="connsiteY52" fmla="*/ 406021 h 539087"/>
              <a:gd name="connsiteX53" fmla="*/ 264069 w 555114"/>
              <a:gd name="connsiteY53" fmla="*/ 426493 h 539087"/>
              <a:gd name="connsiteX54" fmla="*/ 243598 w 555114"/>
              <a:gd name="connsiteY54" fmla="*/ 433317 h 539087"/>
              <a:gd name="connsiteX55" fmla="*/ 226538 w 555114"/>
              <a:gd name="connsiteY55" fmla="*/ 440140 h 539087"/>
              <a:gd name="connsiteX56" fmla="*/ 207416 w 555114"/>
              <a:gd name="connsiteY56" fmla="*/ 455139 h 539087"/>
              <a:gd name="connsiteX57" fmla="*/ 189006 w 555114"/>
              <a:gd name="connsiteY57" fmla="*/ 464024 h 539087"/>
              <a:gd name="connsiteX58" fmla="*/ 175359 w 555114"/>
              <a:gd name="connsiteY58" fmla="*/ 464024 h 539087"/>
              <a:gd name="connsiteX59" fmla="*/ 144651 w 555114"/>
              <a:gd name="connsiteY59" fmla="*/ 467436 h 539087"/>
              <a:gd name="connsiteX60" fmla="*/ 144651 w 555114"/>
              <a:gd name="connsiteY60" fmla="*/ 487908 h 539087"/>
              <a:gd name="connsiteX61" fmla="*/ 144651 w 555114"/>
              <a:gd name="connsiteY61" fmla="*/ 501555 h 539087"/>
              <a:gd name="connsiteX62" fmla="*/ 120768 w 555114"/>
              <a:gd name="connsiteY62" fmla="*/ 491320 h 539087"/>
              <a:gd name="connsiteX63" fmla="*/ 127592 w 555114"/>
              <a:gd name="connsiteY63" fmla="*/ 539087 h 539087"/>
              <a:gd name="connsiteX64" fmla="*/ 99266 w 555114"/>
              <a:gd name="connsiteY64" fmla="*/ 511472 h 539087"/>
              <a:gd name="connsiteX65" fmla="*/ 62765 w 555114"/>
              <a:gd name="connsiteY65" fmla="*/ 528851 h 539087"/>
              <a:gd name="connsiteX66" fmla="*/ 64827 w 555114"/>
              <a:gd name="connsiteY66" fmla="*/ 509410 h 539087"/>
              <a:gd name="connsiteX67" fmla="*/ 66177 w 555114"/>
              <a:gd name="connsiteY67" fmla="*/ 481084 h 539087"/>
              <a:gd name="connsiteX68" fmla="*/ 37602 w 555114"/>
              <a:gd name="connsiteY68" fmla="*/ 476322 h 539087"/>
              <a:gd name="connsiteX69" fmla="*/ 55620 w 555114"/>
              <a:gd name="connsiteY69" fmla="*/ 449665 h 539087"/>
              <a:gd name="connsiteX70" fmla="*/ 4762 w 555114"/>
              <a:gd name="connsiteY70" fmla="*/ 409433 h 539087"/>
              <a:gd name="connsiteX71" fmla="*/ 34438 w 555114"/>
              <a:gd name="connsiteY71" fmla="*/ 384199 h 539087"/>
              <a:gd name="connsiteX72" fmla="*/ 0 w 555114"/>
              <a:gd name="connsiteY72" fmla="*/ 353100 h 539087"/>
              <a:gd name="connsiteX73" fmla="*/ 41973 w 555114"/>
              <a:gd name="connsiteY73" fmla="*/ 325484 h 539087"/>
              <a:gd name="connsiteX74" fmla="*/ 39200 w 555114"/>
              <a:gd name="connsiteY74" fmla="*/ 298189 h 539087"/>
              <a:gd name="connsiteX75" fmla="*/ 49117 w 555114"/>
              <a:gd name="connsiteY75" fmla="*/ 269543 h 539087"/>
              <a:gd name="connsiteX76" fmla="*/ 55621 w 555114"/>
              <a:gd name="connsiteY76" fmla="*/ 260339 h 539087"/>
              <a:gd name="connsiteX77" fmla="*/ 59353 w 555114"/>
              <a:gd name="connsiteY77" fmla="*/ 225188 h 539087"/>
              <a:gd name="connsiteX78" fmla="*/ 39912 w 555114"/>
              <a:gd name="connsiteY78" fmla="*/ 214952 h 539087"/>
              <a:gd name="connsiteX79" fmla="*/ 44034 w 555114"/>
              <a:gd name="connsiteY79" fmla="*/ 194481 h 539087"/>
              <a:gd name="connsiteX80" fmla="*/ 18800 w 555114"/>
              <a:gd name="connsiteY80" fmla="*/ 149557 h 539087"/>
              <a:gd name="connsiteX81" fmla="*/ 50076 w 555114"/>
              <a:gd name="connsiteY81" fmla="*/ 143372 h 539087"/>
              <a:gd name="connsiteX82" fmla="*/ 78189 w 555114"/>
              <a:gd name="connsiteY82" fmla="*/ 148846 h 539087"/>
              <a:gd name="connsiteX83" fmla="*/ 140101 w 555114"/>
              <a:gd name="connsiteY83" fmla="*/ 144084 h 539087"/>
              <a:gd name="connsiteX84" fmla="*/ 161534 w 555114"/>
              <a:gd name="connsiteY84" fmla="*/ 129796 h 539087"/>
              <a:gd name="connsiteX85" fmla="*/ 140103 w 555114"/>
              <a:gd name="connsiteY85" fmla="*/ 108365 h 539087"/>
              <a:gd name="connsiteX86" fmla="*/ 210651 w 555114"/>
              <a:gd name="connsiteY86" fmla="*/ 52494 h 539087"/>
              <a:gd name="connsiteX87" fmla="*/ 173440 w 555114"/>
              <a:gd name="connsiteY87" fmla="*/ 86933 h 539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555114" h="539087">
                <a:moveTo>
                  <a:pt x="195830" y="54591"/>
                </a:moveTo>
                <a:lnTo>
                  <a:pt x="244878" y="53596"/>
                </a:lnTo>
                <a:lnTo>
                  <a:pt x="270893" y="34120"/>
                </a:lnTo>
                <a:lnTo>
                  <a:pt x="270893" y="17060"/>
                </a:lnTo>
                <a:lnTo>
                  <a:pt x="291365" y="13648"/>
                </a:lnTo>
                <a:lnTo>
                  <a:pt x="291365" y="27296"/>
                </a:lnTo>
                <a:lnTo>
                  <a:pt x="332308" y="42294"/>
                </a:lnTo>
                <a:lnTo>
                  <a:pt x="328896" y="71651"/>
                </a:lnTo>
                <a:lnTo>
                  <a:pt x="325484" y="92122"/>
                </a:lnTo>
                <a:lnTo>
                  <a:pt x="345956" y="95534"/>
                </a:lnTo>
                <a:lnTo>
                  <a:pt x="366321" y="115509"/>
                </a:lnTo>
                <a:lnTo>
                  <a:pt x="318660" y="112594"/>
                </a:lnTo>
                <a:lnTo>
                  <a:pt x="328896" y="122830"/>
                </a:lnTo>
                <a:lnTo>
                  <a:pt x="387930" y="100297"/>
                </a:lnTo>
                <a:lnTo>
                  <a:pt x="427842" y="95534"/>
                </a:lnTo>
                <a:lnTo>
                  <a:pt x="402608" y="80537"/>
                </a:lnTo>
                <a:lnTo>
                  <a:pt x="412134" y="51499"/>
                </a:lnTo>
                <a:lnTo>
                  <a:pt x="387219" y="32059"/>
                </a:lnTo>
                <a:lnTo>
                  <a:pt x="409183" y="13115"/>
                </a:lnTo>
                <a:lnTo>
                  <a:pt x="440779" y="0"/>
                </a:lnTo>
                <a:lnTo>
                  <a:pt x="448314" y="34120"/>
                </a:lnTo>
                <a:lnTo>
                  <a:pt x="475609" y="34120"/>
                </a:lnTo>
                <a:lnTo>
                  <a:pt x="500204" y="10236"/>
                </a:lnTo>
                <a:lnTo>
                  <a:pt x="509729" y="37531"/>
                </a:lnTo>
                <a:lnTo>
                  <a:pt x="482433" y="58003"/>
                </a:lnTo>
                <a:lnTo>
                  <a:pt x="492669" y="85299"/>
                </a:lnTo>
                <a:lnTo>
                  <a:pt x="506956" y="101327"/>
                </a:lnTo>
                <a:lnTo>
                  <a:pt x="513141" y="122830"/>
                </a:lnTo>
                <a:lnTo>
                  <a:pt x="526789" y="143302"/>
                </a:lnTo>
                <a:lnTo>
                  <a:pt x="526789" y="143302"/>
                </a:lnTo>
                <a:lnTo>
                  <a:pt x="555114" y="183534"/>
                </a:lnTo>
                <a:lnTo>
                  <a:pt x="547260" y="204717"/>
                </a:lnTo>
                <a:lnTo>
                  <a:pt x="530201" y="249072"/>
                </a:lnTo>
                <a:lnTo>
                  <a:pt x="516553" y="266131"/>
                </a:lnTo>
                <a:lnTo>
                  <a:pt x="502905" y="272955"/>
                </a:lnTo>
                <a:lnTo>
                  <a:pt x="489257" y="259308"/>
                </a:lnTo>
                <a:lnTo>
                  <a:pt x="486164" y="245340"/>
                </a:lnTo>
                <a:lnTo>
                  <a:pt x="468786" y="259308"/>
                </a:lnTo>
                <a:lnTo>
                  <a:pt x="468786" y="283191"/>
                </a:lnTo>
                <a:lnTo>
                  <a:pt x="434666" y="286603"/>
                </a:lnTo>
                <a:lnTo>
                  <a:pt x="423399" y="310487"/>
                </a:lnTo>
                <a:lnTo>
                  <a:pt x="441491" y="321753"/>
                </a:lnTo>
                <a:cubicBezTo>
                  <a:pt x="441834" y="335958"/>
                  <a:pt x="444559" y="340637"/>
                  <a:pt x="444902" y="354842"/>
                </a:cubicBezTo>
                <a:lnTo>
                  <a:pt x="400547" y="351430"/>
                </a:lnTo>
                <a:lnTo>
                  <a:pt x="400547" y="378725"/>
                </a:lnTo>
                <a:lnTo>
                  <a:pt x="391662" y="399197"/>
                </a:lnTo>
                <a:lnTo>
                  <a:pt x="356192" y="406021"/>
                </a:lnTo>
                <a:lnTo>
                  <a:pt x="349368" y="433317"/>
                </a:lnTo>
                <a:lnTo>
                  <a:pt x="345956" y="450376"/>
                </a:lnTo>
                <a:lnTo>
                  <a:pt x="315248" y="433317"/>
                </a:lnTo>
                <a:lnTo>
                  <a:pt x="329536" y="419988"/>
                </a:lnTo>
                <a:lnTo>
                  <a:pt x="291365" y="385549"/>
                </a:lnTo>
                <a:lnTo>
                  <a:pt x="287953" y="406021"/>
                </a:lnTo>
                <a:lnTo>
                  <a:pt x="264069" y="426493"/>
                </a:lnTo>
                <a:lnTo>
                  <a:pt x="243598" y="433317"/>
                </a:lnTo>
                <a:lnTo>
                  <a:pt x="226538" y="440140"/>
                </a:lnTo>
                <a:lnTo>
                  <a:pt x="207416" y="455139"/>
                </a:lnTo>
                <a:lnTo>
                  <a:pt x="189006" y="464024"/>
                </a:lnTo>
                <a:lnTo>
                  <a:pt x="175359" y="464024"/>
                </a:lnTo>
                <a:lnTo>
                  <a:pt x="144651" y="467436"/>
                </a:lnTo>
                <a:lnTo>
                  <a:pt x="144651" y="487908"/>
                </a:lnTo>
                <a:lnTo>
                  <a:pt x="144651" y="501555"/>
                </a:lnTo>
                <a:lnTo>
                  <a:pt x="120768" y="491320"/>
                </a:lnTo>
                <a:lnTo>
                  <a:pt x="127592" y="539087"/>
                </a:lnTo>
                <a:lnTo>
                  <a:pt x="99266" y="511472"/>
                </a:lnTo>
                <a:lnTo>
                  <a:pt x="62765" y="528851"/>
                </a:lnTo>
                <a:lnTo>
                  <a:pt x="64827" y="509410"/>
                </a:lnTo>
                <a:cubicBezTo>
                  <a:pt x="63690" y="499174"/>
                  <a:pt x="70715" y="486599"/>
                  <a:pt x="66177" y="481084"/>
                </a:cubicBezTo>
                <a:cubicBezTo>
                  <a:pt x="61639" y="475569"/>
                  <a:pt x="39362" y="481559"/>
                  <a:pt x="37602" y="476322"/>
                </a:cubicBezTo>
                <a:cubicBezTo>
                  <a:pt x="35842" y="471085"/>
                  <a:pt x="49614" y="458551"/>
                  <a:pt x="55620" y="449665"/>
                </a:cubicBezTo>
                <a:lnTo>
                  <a:pt x="4762" y="409433"/>
                </a:lnTo>
                <a:lnTo>
                  <a:pt x="34438" y="384199"/>
                </a:lnTo>
                <a:lnTo>
                  <a:pt x="0" y="353100"/>
                </a:lnTo>
                <a:lnTo>
                  <a:pt x="41973" y="325484"/>
                </a:lnTo>
                <a:lnTo>
                  <a:pt x="39200" y="298189"/>
                </a:lnTo>
                <a:lnTo>
                  <a:pt x="49117" y="269543"/>
                </a:lnTo>
                <a:lnTo>
                  <a:pt x="55621" y="260339"/>
                </a:lnTo>
                <a:lnTo>
                  <a:pt x="59353" y="225188"/>
                </a:lnTo>
                <a:lnTo>
                  <a:pt x="39912" y="214952"/>
                </a:lnTo>
                <a:lnTo>
                  <a:pt x="44034" y="194481"/>
                </a:lnTo>
                <a:lnTo>
                  <a:pt x="18800" y="149557"/>
                </a:lnTo>
                <a:lnTo>
                  <a:pt x="50076" y="143372"/>
                </a:lnTo>
                <a:lnTo>
                  <a:pt x="78189" y="148846"/>
                </a:lnTo>
                <a:lnTo>
                  <a:pt x="140101" y="144084"/>
                </a:lnTo>
                <a:lnTo>
                  <a:pt x="161534" y="129796"/>
                </a:lnTo>
                <a:lnTo>
                  <a:pt x="140103" y="108365"/>
                </a:lnTo>
                <a:lnTo>
                  <a:pt x="210651" y="52494"/>
                </a:lnTo>
                <a:cubicBezTo>
                  <a:pt x="233196" y="36738"/>
                  <a:pt x="183177" y="82735"/>
                  <a:pt x="173440" y="86933"/>
                </a:cubicBezTo>
              </a:path>
            </a:pathLst>
          </a:cu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Freihandform: Form 30">
            <a:extLst>
              <a:ext uri="{FF2B5EF4-FFF2-40B4-BE49-F238E27FC236}">
                <a16:creationId xmlns:a16="http://schemas.microsoft.com/office/drawing/2014/main" id="{49984D09-44DA-4022-988E-65236A48EC91}"/>
              </a:ext>
            </a:extLst>
          </p:cNvPr>
          <p:cNvSpPr/>
          <p:nvPr/>
        </p:nvSpPr>
        <p:spPr bwMode="auto">
          <a:xfrm>
            <a:off x="2972484" y="2530905"/>
            <a:ext cx="555114" cy="539087"/>
          </a:xfrm>
          <a:custGeom>
            <a:avLst/>
            <a:gdLst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27295 w 552734"/>
              <a:gd name="connsiteY79" fmla="*/ 150125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205889 w 552734"/>
              <a:gd name="connsiteY79" fmla="*/ 52494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205889 w 552734"/>
              <a:gd name="connsiteY79" fmla="*/ 52494 h 539087"/>
              <a:gd name="connsiteX80" fmla="*/ 159153 w 552734"/>
              <a:gd name="connsiteY80" fmla="*/ 72646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205889 w 552734"/>
              <a:gd name="connsiteY79" fmla="*/ 52494 h 539087"/>
              <a:gd name="connsiteX80" fmla="*/ 168678 w 552734"/>
              <a:gd name="connsiteY80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104384 w 552734"/>
              <a:gd name="connsiteY79" fmla="*/ 110746 h 539087"/>
              <a:gd name="connsiteX80" fmla="*/ 205889 w 552734"/>
              <a:gd name="connsiteY80" fmla="*/ 52494 h 539087"/>
              <a:gd name="connsiteX81" fmla="*/ 168678 w 552734"/>
              <a:gd name="connsiteY81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135341 w 552734"/>
              <a:gd name="connsiteY79" fmla="*/ 108365 h 539087"/>
              <a:gd name="connsiteX80" fmla="*/ 205889 w 552734"/>
              <a:gd name="connsiteY80" fmla="*/ 52494 h 539087"/>
              <a:gd name="connsiteX81" fmla="*/ 168678 w 552734"/>
              <a:gd name="connsiteY81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63903 w 552734"/>
              <a:gd name="connsiteY79" fmla="*/ 141702 h 539087"/>
              <a:gd name="connsiteX80" fmla="*/ 135341 w 552734"/>
              <a:gd name="connsiteY80" fmla="*/ 108365 h 539087"/>
              <a:gd name="connsiteX81" fmla="*/ 205889 w 552734"/>
              <a:gd name="connsiteY81" fmla="*/ 52494 h 539087"/>
              <a:gd name="connsiteX82" fmla="*/ 168678 w 552734"/>
              <a:gd name="connsiteY82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178203 w 552734"/>
              <a:gd name="connsiteY79" fmla="*/ 127414 h 539087"/>
              <a:gd name="connsiteX80" fmla="*/ 135341 w 552734"/>
              <a:gd name="connsiteY80" fmla="*/ 108365 h 539087"/>
              <a:gd name="connsiteX81" fmla="*/ 205889 w 552734"/>
              <a:gd name="connsiteY81" fmla="*/ 52494 h 539087"/>
              <a:gd name="connsiteX82" fmla="*/ 168678 w 552734"/>
              <a:gd name="connsiteY82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80571 w 552734"/>
              <a:gd name="connsiteY79" fmla="*/ 151227 h 539087"/>
              <a:gd name="connsiteX80" fmla="*/ 178203 w 552734"/>
              <a:gd name="connsiteY80" fmla="*/ 127414 h 539087"/>
              <a:gd name="connsiteX81" fmla="*/ 135341 w 552734"/>
              <a:gd name="connsiteY81" fmla="*/ 108365 h 539087"/>
              <a:gd name="connsiteX82" fmla="*/ 205889 w 552734"/>
              <a:gd name="connsiteY82" fmla="*/ 52494 h 539087"/>
              <a:gd name="connsiteX83" fmla="*/ 168678 w 552734"/>
              <a:gd name="connsiteY83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135339 w 552734"/>
              <a:gd name="connsiteY79" fmla="*/ 148846 h 539087"/>
              <a:gd name="connsiteX80" fmla="*/ 178203 w 552734"/>
              <a:gd name="connsiteY80" fmla="*/ 127414 h 539087"/>
              <a:gd name="connsiteX81" fmla="*/ 135341 w 552734"/>
              <a:gd name="connsiteY81" fmla="*/ 108365 h 539087"/>
              <a:gd name="connsiteX82" fmla="*/ 205889 w 552734"/>
              <a:gd name="connsiteY82" fmla="*/ 52494 h 539087"/>
              <a:gd name="connsiteX83" fmla="*/ 168678 w 552734"/>
              <a:gd name="connsiteY83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240114 w 552734"/>
              <a:gd name="connsiteY79" fmla="*/ 248859 h 539087"/>
              <a:gd name="connsiteX80" fmla="*/ 178203 w 552734"/>
              <a:gd name="connsiteY80" fmla="*/ 127414 h 539087"/>
              <a:gd name="connsiteX81" fmla="*/ 135341 w 552734"/>
              <a:gd name="connsiteY81" fmla="*/ 108365 h 539087"/>
              <a:gd name="connsiteX82" fmla="*/ 205889 w 552734"/>
              <a:gd name="connsiteY82" fmla="*/ 52494 h 539087"/>
              <a:gd name="connsiteX83" fmla="*/ 168678 w 552734"/>
              <a:gd name="connsiteY83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240114 w 552734"/>
              <a:gd name="connsiteY79" fmla="*/ 248859 h 539087"/>
              <a:gd name="connsiteX80" fmla="*/ 147247 w 552734"/>
              <a:gd name="connsiteY80" fmla="*/ 134558 h 539087"/>
              <a:gd name="connsiteX81" fmla="*/ 135341 w 552734"/>
              <a:gd name="connsiteY81" fmla="*/ 108365 h 539087"/>
              <a:gd name="connsiteX82" fmla="*/ 205889 w 552734"/>
              <a:gd name="connsiteY82" fmla="*/ 52494 h 539087"/>
              <a:gd name="connsiteX83" fmla="*/ 168678 w 552734"/>
              <a:gd name="connsiteY83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240114 w 552734"/>
              <a:gd name="connsiteY79" fmla="*/ 248859 h 539087"/>
              <a:gd name="connsiteX80" fmla="*/ 156772 w 552734"/>
              <a:gd name="connsiteY80" fmla="*/ 129796 h 539087"/>
              <a:gd name="connsiteX81" fmla="*/ 135341 w 552734"/>
              <a:gd name="connsiteY81" fmla="*/ 108365 h 539087"/>
              <a:gd name="connsiteX82" fmla="*/ 205889 w 552734"/>
              <a:gd name="connsiteY82" fmla="*/ 52494 h 539087"/>
              <a:gd name="connsiteX83" fmla="*/ 168678 w 552734"/>
              <a:gd name="connsiteY83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135339 w 552734"/>
              <a:gd name="connsiteY79" fmla="*/ 144084 h 539087"/>
              <a:gd name="connsiteX80" fmla="*/ 156772 w 552734"/>
              <a:gd name="connsiteY80" fmla="*/ 129796 h 539087"/>
              <a:gd name="connsiteX81" fmla="*/ 135341 w 552734"/>
              <a:gd name="connsiteY81" fmla="*/ 108365 h 539087"/>
              <a:gd name="connsiteX82" fmla="*/ 205889 w 552734"/>
              <a:gd name="connsiteY82" fmla="*/ 52494 h 539087"/>
              <a:gd name="connsiteX83" fmla="*/ 168678 w 552734"/>
              <a:gd name="connsiteY83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61521 w 552734"/>
              <a:gd name="connsiteY79" fmla="*/ 158371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23883 w 552734"/>
              <a:gd name="connsiteY78" fmla="*/ 167185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30707 w 552734"/>
              <a:gd name="connsiteY77" fmla="*/ 1876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51179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7531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8003 w 552734"/>
              <a:gd name="connsiteY73" fmla="*/ 262720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27295 w 552734"/>
              <a:gd name="connsiteY71" fmla="*/ 293427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41194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7295 w 552734"/>
              <a:gd name="connsiteY68" fmla="*/ 388961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58003 w 552734"/>
              <a:gd name="connsiteY66" fmla="*/ 440140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61415 w 552734"/>
              <a:gd name="connsiteY65" fmla="*/ 481084 h 539087"/>
              <a:gd name="connsiteX66" fmla="*/ 34190 w 552734"/>
              <a:gd name="connsiteY66" fmla="*/ 442521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34190 w 552734"/>
              <a:gd name="connsiteY66" fmla="*/ 442521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2122 w 552734"/>
              <a:gd name="connsiteY61" fmla="*/ 518615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4827 w 552734"/>
              <a:gd name="connsiteY63" fmla="*/ 511791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0065 w 552734"/>
              <a:gd name="connsiteY63" fmla="*/ 509410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197892 w 552734"/>
              <a:gd name="connsiteY53" fmla="*/ 450376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0065 w 552734"/>
              <a:gd name="connsiteY63" fmla="*/ 509410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10486 w 552734"/>
              <a:gd name="connsiteY47" fmla="*/ 412845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202654 w 552734"/>
              <a:gd name="connsiteY53" fmla="*/ 455139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0065 w 552734"/>
              <a:gd name="connsiteY63" fmla="*/ 509410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2137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24774 w 552734"/>
              <a:gd name="connsiteY47" fmla="*/ 419988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202654 w 552734"/>
              <a:gd name="connsiteY53" fmla="*/ 455139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0065 w 552734"/>
              <a:gd name="connsiteY63" fmla="*/ 509410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6256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6900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24774 w 552734"/>
              <a:gd name="connsiteY47" fmla="*/ 419988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202654 w 552734"/>
              <a:gd name="connsiteY53" fmla="*/ 455139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0065 w 552734"/>
              <a:gd name="connsiteY63" fmla="*/ 509410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8637 w 552734"/>
              <a:gd name="connsiteY37" fmla="*/ 310487 h 539087"/>
              <a:gd name="connsiteX38" fmla="*/ 436728 w 552734"/>
              <a:gd name="connsiteY38" fmla="*/ 324134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6900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24774 w 552734"/>
              <a:gd name="connsiteY47" fmla="*/ 419988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202654 w 552734"/>
              <a:gd name="connsiteY53" fmla="*/ 455139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0065 w 552734"/>
              <a:gd name="connsiteY63" fmla="*/ 509410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8637 w 552734"/>
              <a:gd name="connsiteY37" fmla="*/ 310487 h 539087"/>
              <a:gd name="connsiteX38" fmla="*/ 439110 w 552734"/>
              <a:gd name="connsiteY38" fmla="*/ 312228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6900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24774 w 552734"/>
              <a:gd name="connsiteY47" fmla="*/ 419988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202654 w 552734"/>
              <a:gd name="connsiteY53" fmla="*/ 455139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0065 w 552734"/>
              <a:gd name="connsiteY63" fmla="*/ 509410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74259 w 552734"/>
              <a:gd name="connsiteY33" fmla="*/ 252484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8637 w 552734"/>
              <a:gd name="connsiteY37" fmla="*/ 310487 h 539087"/>
              <a:gd name="connsiteX38" fmla="*/ 436729 w 552734"/>
              <a:gd name="connsiteY38" fmla="*/ 321753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6900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24774 w 552734"/>
              <a:gd name="connsiteY47" fmla="*/ 419988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202654 w 552734"/>
              <a:gd name="connsiteY53" fmla="*/ 455139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0065 w 552734"/>
              <a:gd name="connsiteY63" fmla="*/ 509410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2734"/>
              <a:gd name="connsiteY0" fmla="*/ 54591 h 539087"/>
              <a:gd name="connsiteX1" fmla="*/ 266131 w 552734"/>
              <a:gd name="connsiteY1" fmla="*/ 34120 h 539087"/>
              <a:gd name="connsiteX2" fmla="*/ 266131 w 552734"/>
              <a:gd name="connsiteY2" fmla="*/ 17060 h 539087"/>
              <a:gd name="connsiteX3" fmla="*/ 286603 w 552734"/>
              <a:gd name="connsiteY3" fmla="*/ 13648 h 539087"/>
              <a:gd name="connsiteX4" fmla="*/ 286603 w 552734"/>
              <a:gd name="connsiteY4" fmla="*/ 27296 h 539087"/>
              <a:gd name="connsiteX5" fmla="*/ 327546 w 552734"/>
              <a:gd name="connsiteY5" fmla="*/ 37531 h 539087"/>
              <a:gd name="connsiteX6" fmla="*/ 324134 w 552734"/>
              <a:gd name="connsiteY6" fmla="*/ 71651 h 539087"/>
              <a:gd name="connsiteX7" fmla="*/ 320722 w 552734"/>
              <a:gd name="connsiteY7" fmla="*/ 92122 h 539087"/>
              <a:gd name="connsiteX8" fmla="*/ 341194 w 552734"/>
              <a:gd name="connsiteY8" fmla="*/ 95534 h 539087"/>
              <a:gd name="connsiteX9" fmla="*/ 313898 w 552734"/>
              <a:gd name="connsiteY9" fmla="*/ 112594 h 539087"/>
              <a:gd name="connsiteX10" fmla="*/ 324134 w 552734"/>
              <a:gd name="connsiteY10" fmla="*/ 122830 h 539087"/>
              <a:gd name="connsiteX11" fmla="*/ 385549 w 552734"/>
              <a:gd name="connsiteY11" fmla="*/ 95534 h 539087"/>
              <a:gd name="connsiteX12" fmla="*/ 423080 w 552734"/>
              <a:gd name="connsiteY12" fmla="*/ 95534 h 539087"/>
              <a:gd name="connsiteX13" fmla="*/ 402609 w 552734"/>
              <a:gd name="connsiteY13" fmla="*/ 85299 h 539087"/>
              <a:gd name="connsiteX14" fmla="*/ 402609 w 552734"/>
              <a:gd name="connsiteY14" fmla="*/ 44355 h 539087"/>
              <a:gd name="connsiteX15" fmla="*/ 375313 w 552734"/>
              <a:gd name="connsiteY15" fmla="*/ 27296 h 539087"/>
              <a:gd name="connsiteX16" fmla="*/ 426492 w 552734"/>
              <a:gd name="connsiteY16" fmla="*/ 0 h 539087"/>
              <a:gd name="connsiteX17" fmla="*/ 443552 w 552734"/>
              <a:gd name="connsiteY17" fmla="*/ 34120 h 539087"/>
              <a:gd name="connsiteX18" fmla="*/ 470847 w 552734"/>
              <a:gd name="connsiteY18" fmla="*/ 34120 h 539087"/>
              <a:gd name="connsiteX19" fmla="*/ 504967 w 552734"/>
              <a:gd name="connsiteY19" fmla="*/ 10236 h 539087"/>
              <a:gd name="connsiteX20" fmla="*/ 504967 w 552734"/>
              <a:gd name="connsiteY20" fmla="*/ 37531 h 539087"/>
              <a:gd name="connsiteX21" fmla="*/ 477671 w 552734"/>
              <a:gd name="connsiteY21" fmla="*/ 58003 h 539087"/>
              <a:gd name="connsiteX22" fmla="*/ 487907 w 552734"/>
              <a:gd name="connsiteY22" fmla="*/ 85299 h 539087"/>
              <a:gd name="connsiteX23" fmla="*/ 487907 w 552734"/>
              <a:gd name="connsiteY23" fmla="*/ 98946 h 539087"/>
              <a:gd name="connsiteX24" fmla="*/ 508379 w 552734"/>
              <a:gd name="connsiteY24" fmla="*/ 122830 h 539087"/>
              <a:gd name="connsiteX25" fmla="*/ 522027 w 552734"/>
              <a:gd name="connsiteY25" fmla="*/ 143302 h 539087"/>
              <a:gd name="connsiteX26" fmla="*/ 522027 w 552734"/>
              <a:gd name="connsiteY26" fmla="*/ 143302 h 539087"/>
              <a:gd name="connsiteX27" fmla="*/ 552734 w 552734"/>
              <a:gd name="connsiteY27" fmla="*/ 174009 h 539087"/>
              <a:gd name="connsiteX28" fmla="*/ 542498 w 552734"/>
              <a:gd name="connsiteY28" fmla="*/ 204717 h 539087"/>
              <a:gd name="connsiteX29" fmla="*/ 525439 w 552734"/>
              <a:gd name="connsiteY29" fmla="*/ 249072 h 539087"/>
              <a:gd name="connsiteX30" fmla="*/ 511791 w 552734"/>
              <a:gd name="connsiteY30" fmla="*/ 266131 h 539087"/>
              <a:gd name="connsiteX31" fmla="*/ 498143 w 552734"/>
              <a:gd name="connsiteY31" fmla="*/ 272955 h 539087"/>
              <a:gd name="connsiteX32" fmla="*/ 484495 w 552734"/>
              <a:gd name="connsiteY32" fmla="*/ 259308 h 539087"/>
              <a:gd name="connsiteX33" fmla="*/ 481402 w 552734"/>
              <a:gd name="connsiteY33" fmla="*/ 245340 h 539087"/>
              <a:gd name="connsiteX34" fmla="*/ 464024 w 552734"/>
              <a:gd name="connsiteY34" fmla="*/ 259308 h 539087"/>
              <a:gd name="connsiteX35" fmla="*/ 464024 w 552734"/>
              <a:gd name="connsiteY35" fmla="*/ 283191 h 539087"/>
              <a:gd name="connsiteX36" fmla="*/ 429904 w 552734"/>
              <a:gd name="connsiteY36" fmla="*/ 286603 h 539087"/>
              <a:gd name="connsiteX37" fmla="*/ 418637 w 552734"/>
              <a:gd name="connsiteY37" fmla="*/ 310487 h 539087"/>
              <a:gd name="connsiteX38" fmla="*/ 436729 w 552734"/>
              <a:gd name="connsiteY38" fmla="*/ 321753 h 539087"/>
              <a:gd name="connsiteX39" fmla="*/ 440140 w 552734"/>
              <a:gd name="connsiteY39" fmla="*/ 354842 h 539087"/>
              <a:gd name="connsiteX40" fmla="*/ 395785 w 552734"/>
              <a:gd name="connsiteY40" fmla="*/ 351430 h 539087"/>
              <a:gd name="connsiteX41" fmla="*/ 395785 w 552734"/>
              <a:gd name="connsiteY41" fmla="*/ 378725 h 539087"/>
              <a:gd name="connsiteX42" fmla="*/ 386900 w 552734"/>
              <a:gd name="connsiteY42" fmla="*/ 399197 h 539087"/>
              <a:gd name="connsiteX43" fmla="*/ 351430 w 552734"/>
              <a:gd name="connsiteY43" fmla="*/ 406021 h 539087"/>
              <a:gd name="connsiteX44" fmla="*/ 344606 w 552734"/>
              <a:gd name="connsiteY44" fmla="*/ 433317 h 539087"/>
              <a:gd name="connsiteX45" fmla="*/ 341194 w 552734"/>
              <a:gd name="connsiteY45" fmla="*/ 450376 h 539087"/>
              <a:gd name="connsiteX46" fmla="*/ 310486 w 552734"/>
              <a:gd name="connsiteY46" fmla="*/ 433317 h 539087"/>
              <a:gd name="connsiteX47" fmla="*/ 324774 w 552734"/>
              <a:gd name="connsiteY47" fmla="*/ 419988 h 539087"/>
              <a:gd name="connsiteX48" fmla="*/ 286603 w 552734"/>
              <a:gd name="connsiteY48" fmla="*/ 385549 h 539087"/>
              <a:gd name="connsiteX49" fmla="*/ 283191 w 552734"/>
              <a:gd name="connsiteY49" fmla="*/ 406021 h 539087"/>
              <a:gd name="connsiteX50" fmla="*/ 259307 w 552734"/>
              <a:gd name="connsiteY50" fmla="*/ 426493 h 539087"/>
              <a:gd name="connsiteX51" fmla="*/ 238836 w 552734"/>
              <a:gd name="connsiteY51" fmla="*/ 433317 h 539087"/>
              <a:gd name="connsiteX52" fmla="*/ 221776 w 552734"/>
              <a:gd name="connsiteY52" fmla="*/ 440140 h 539087"/>
              <a:gd name="connsiteX53" fmla="*/ 202654 w 552734"/>
              <a:gd name="connsiteY53" fmla="*/ 455139 h 539087"/>
              <a:gd name="connsiteX54" fmla="*/ 184244 w 552734"/>
              <a:gd name="connsiteY54" fmla="*/ 464024 h 539087"/>
              <a:gd name="connsiteX55" fmla="*/ 170597 w 552734"/>
              <a:gd name="connsiteY55" fmla="*/ 464024 h 539087"/>
              <a:gd name="connsiteX56" fmla="*/ 139889 w 552734"/>
              <a:gd name="connsiteY56" fmla="*/ 467436 h 539087"/>
              <a:gd name="connsiteX57" fmla="*/ 139889 w 552734"/>
              <a:gd name="connsiteY57" fmla="*/ 487908 h 539087"/>
              <a:gd name="connsiteX58" fmla="*/ 139889 w 552734"/>
              <a:gd name="connsiteY58" fmla="*/ 501555 h 539087"/>
              <a:gd name="connsiteX59" fmla="*/ 116006 w 552734"/>
              <a:gd name="connsiteY59" fmla="*/ 491320 h 539087"/>
              <a:gd name="connsiteX60" fmla="*/ 122830 w 552734"/>
              <a:gd name="connsiteY60" fmla="*/ 539087 h 539087"/>
              <a:gd name="connsiteX61" fmla="*/ 94504 w 552734"/>
              <a:gd name="connsiteY61" fmla="*/ 511472 h 539087"/>
              <a:gd name="connsiteX62" fmla="*/ 58003 w 552734"/>
              <a:gd name="connsiteY62" fmla="*/ 528851 h 539087"/>
              <a:gd name="connsiteX63" fmla="*/ 60065 w 552734"/>
              <a:gd name="connsiteY63" fmla="*/ 509410 h 539087"/>
              <a:gd name="connsiteX64" fmla="*/ 61415 w 552734"/>
              <a:gd name="connsiteY64" fmla="*/ 481084 h 539087"/>
              <a:gd name="connsiteX65" fmla="*/ 32840 w 552734"/>
              <a:gd name="connsiteY65" fmla="*/ 476322 h 539087"/>
              <a:gd name="connsiteX66" fmla="*/ 50858 w 552734"/>
              <a:gd name="connsiteY66" fmla="*/ 449665 h 539087"/>
              <a:gd name="connsiteX67" fmla="*/ 0 w 552734"/>
              <a:gd name="connsiteY67" fmla="*/ 409433 h 539087"/>
              <a:gd name="connsiteX68" fmla="*/ 29676 w 552734"/>
              <a:gd name="connsiteY68" fmla="*/ 384199 h 539087"/>
              <a:gd name="connsiteX69" fmla="*/ 0 w 552734"/>
              <a:gd name="connsiteY69" fmla="*/ 355481 h 539087"/>
              <a:gd name="connsiteX70" fmla="*/ 44355 w 552734"/>
              <a:gd name="connsiteY70" fmla="*/ 320722 h 539087"/>
              <a:gd name="connsiteX71" fmla="*/ 39201 w 552734"/>
              <a:gd name="connsiteY71" fmla="*/ 298189 h 539087"/>
              <a:gd name="connsiteX72" fmla="*/ 44355 w 552734"/>
              <a:gd name="connsiteY72" fmla="*/ 269543 h 539087"/>
              <a:gd name="connsiteX73" fmla="*/ 50859 w 552734"/>
              <a:gd name="connsiteY73" fmla="*/ 260339 h 539087"/>
              <a:gd name="connsiteX74" fmla="*/ 54591 w 552734"/>
              <a:gd name="connsiteY74" fmla="*/ 225188 h 539087"/>
              <a:gd name="connsiteX75" fmla="*/ 35150 w 552734"/>
              <a:gd name="connsiteY75" fmla="*/ 214952 h 539087"/>
              <a:gd name="connsiteX76" fmla="*/ 39272 w 552734"/>
              <a:gd name="connsiteY76" fmla="*/ 194481 h 539087"/>
              <a:gd name="connsiteX77" fmla="*/ 14038 w 552734"/>
              <a:gd name="connsiteY77" fmla="*/ 149557 h 539087"/>
              <a:gd name="connsiteX78" fmla="*/ 45314 w 552734"/>
              <a:gd name="connsiteY78" fmla="*/ 143372 h 539087"/>
              <a:gd name="connsiteX79" fmla="*/ 73427 w 552734"/>
              <a:gd name="connsiteY79" fmla="*/ 148846 h 539087"/>
              <a:gd name="connsiteX80" fmla="*/ 135339 w 552734"/>
              <a:gd name="connsiteY80" fmla="*/ 144084 h 539087"/>
              <a:gd name="connsiteX81" fmla="*/ 156772 w 552734"/>
              <a:gd name="connsiteY81" fmla="*/ 129796 h 539087"/>
              <a:gd name="connsiteX82" fmla="*/ 135341 w 552734"/>
              <a:gd name="connsiteY82" fmla="*/ 108365 h 539087"/>
              <a:gd name="connsiteX83" fmla="*/ 205889 w 552734"/>
              <a:gd name="connsiteY83" fmla="*/ 52494 h 539087"/>
              <a:gd name="connsiteX84" fmla="*/ 168678 w 552734"/>
              <a:gd name="connsiteY84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5299 h 539087"/>
              <a:gd name="connsiteX14" fmla="*/ 402609 w 550352"/>
              <a:gd name="connsiteY14" fmla="*/ 44355 h 539087"/>
              <a:gd name="connsiteX15" fmla="*/ 375313 w 550352"/>
              <a:gd name="connsiteY15" fmla="*/ 27296 h 539087"/>
              <a:gd name="connsiteX16" fmla="*/ 426492 w 550352"/>
              <a:gd name="connsiteY16" fmla="*/ 0 h 539087"/>
              <a:gd name="connsiteX17" fmla="*/ 443552 w 550352"/>
              <a:gd name="connsiteY17" fmla="*/ 34120 h 539087"/>
              <a:gd name="connsiteX18" fmla="*/ 470847 w 550352"/>
              <a:gd name="connsiteY18" fmla="*/ 34120 h 539087"/>
              <a:gd name="connsiteX19" fmla="*/ 504967 w 550352"/>
              <a:gd name="connsiteY19" fmla="*/ 10236 h 539087"/>
              <a:gd name="connsiteX20" fmla="*/ 504967 w 550352"/>
              <a:gd name="connsiteY20" fmla="*/ 37531 h 539087"/>
              <a:gd name="connsiteX21" fmla="*/ 477671 w 550352"/>
              <a:gd name="connsiteY21" fmla="*/ 58003 h 539087"/>
              <a:gd name="connsiteX22" fmla="*/ 487907 w 550352"/>
              <a:gd name="connsiteY22" fmla="*/ 85299 h 539087"/>
              <a:gd name="connsiteX23" fmla="*/ 487907 w 550352"/>
              <a:gd name="connsiteY23" fmla="*/ 98946 h 539087"/>
              <a:gd name="connsiteX24" fmla="*/ 508379 w 550352"/>
              <a:gd name="connsiteY24" fmla="*/ 122830 h 539087"/>
              <a:gd name="connsiteX25" fmla="*/ 522027 w 550352"/>
              <a:gd name="connsiteY25" fmla="*/ 143302 h 539087"/>
              <a:gd name="connsiteX26" fmla="*/ 522027 w 550352"/>
              <a:gd name="connsiteY26" fmla="*/ 143302 h 539087"/>
              <a:gd name="connsiteX27" fmla="*/ 550352 w 550352"/>
              <a:gd name="connsiteY27" fmla="*/ 183534 h 539087"/>
              <a:gd name="connsiteX28" fmla="*/ 542498 w 550352"/>
              <a:gd name="connsiteY28" fmla="*/ 204717 h 539087"/>
              <a:gd name="connsiteX29" fmla="*/ 525439 w 550352"/>
              <a:gd name="connsiteY29" fmla="*/ 249072 h 539087"/>
              <a:gd name="connsiteX30" fmla="*/ 511791 w 550352"/>
              <a:gd name="connsiteY30" fmla="*/ 266131 h 539087"/>
              <a:gd name="connsiteX31" fmla="*/ 498143 w 550352"/>
              <a:gd name="connsiteY31" fmla="*/ 272955 h 539087"/>
              <a:gd name="connsiteX32" fmla="*/ 484495 w 550352"/>
              <a:gd name="connsiteY32" fmla="*/ 259308 h 539087"/>
              <a:gd name="connsiteX33" fmla="*/ 481402 w 550352"/>
              <a:gd name="connsiteY33" fmla="*/ 245340 h 539087"/>
              <a:gd name="connsiteX34" fmla="*/ 464024 w 550352"/>
              <a:gd name="connsiteY34" fmla="*/ 259308 h 539087"/>
              <a:gd name="connsiteX35" fmla="*/ 464024 w 550352"/>
              <a:gd name="connsiteY35" fmla="*/ 283191 h 539087"/>
              <a:gd name="connsiteX36" fmla="*/ 429904 w 550352"/>
              <a:gd name="connsiteY36" fmla="*/ 286603 h 539087"/>
              <a:gd name="connsiteX37" fmla="*/ 418637 w 550352"/>
              <a:gd name="connsiteY37" fmla="*/ 310487 h 539087"/>
              <a:gd name="connsiteX38" fmla="*/ 436729 w 550352"/>
              <a:gd name="connsiteY38" fmla="*/ 321753 h 539087"/>
              <a:gd name="connsiteX39" fmla="*/ 440140 w 550352"/>
              <a:gd name="connsiteY39" fmla="*/ 354842 h 539087"/>
              <a:gd name="connsiteX40" fmla="*/ 395785 w 550352"/>
              <a:gd name="connsiteY40" fmla="*/ 351430 h 539087"/>
              <a:gd name="connsiteX41" fmla="*/ 395785 w 550352"/>
              <a:gd name="connsiteY41" fmla="*/ 378725 h 539087"/>
              <a:gd name="connsiteX42" fmla="*/ 386900 w 550352"/>
              <a:gd name="connsiteY42" fmla="*/ 399197 h 539087"/>
              <a:gd name="connsiteX43" fmla="*/ 351430 w 550352"/>
              <a:gd name="connsiteY43" fmla="*/ 406021 h 539087"/>
              <a:gd name="connsiteX44" fmla="*/ 344606 w 550352"/>
              <a:gd name="connsiteY44" fmla="*/ 433317 h 539087"/>
              <a:gd name="connsiteX45" fmla="*/ 341194 w 550352"/>
              <a:gd name="connsiteY45" fmla="*/ 450376 h 539087"/>
              <a:gd name="connsiteX46" fmla="*/ 310486 w 550352"/>
              <a:gd name="connsiteY46" fmla="*/ 433317 h 539087"/>
              <a:gd name="connsiteX47" fmla="*/ 324774 w 550352"/>
              <a:gd name="connsiteY47" fmla="*/ 419988 h 539087"/>
              <a:gd name="connsiteX48" fmla="*/ 286603 w 550352"/>
              <a:gd name="connsiteY48" fmla="*/ 385549 h 539087"/>
              <a:gd name="connsiteX49" fmla="*/ 283191 w 550352"/>
              <a:gd name="connsiteY49" fmla="*/ 406021 h 539087"/>
              <a:gd name="connsiteX50" fmla="*/ 259307 w 550352"/>
              <a:gd name="connsiteY50" fmla="*/ 426493 h 539087"/>
              <a:gd name="connsiteX51" fmla="*/ 238836 w 550352"/>
              <a:gd name="connsiteY51" fmla="*/ 433317 h 539087"/>
              <a:gd name="connsiteX52" fmla="*/ 221776 w 550352"/>
              <a:gd name="connsiteY52" fmla="*/ 440140 h 539087"/>
              <a:gd name="connsiteX53" fmla="*/ 202654 w 550352"/>
              <a:gd name="connsiteY53" fmla="*/ 455139 h 539087"/>
              <a:gd name="connsiteX54" fmla="*/ 184244 w 550352"/>
              <a:gd name="connsiteY54" fmla="*/ 464024 h 539087"/>
              <a:gd name="connsiteX55" fmla="*/ 170597 w 550352"/>
              <a:gd name="connsiteY55" fmla="*/ 464024 h 539087"/>
              <a:gd name="connsiteX56" fmla="*/ 139889 w 550352"/>
              <a:gd name="connsiteY56" fmla="*/ 467436 h 539087"/>
              <a:gd name="connsiteX57" fmla="*/ 139889 w 550352"/>
              <a:gd name="connsiteY57" fmla="*/ 487908 h 539087"/>
              <a:gd name="connsiteX58" fmla="*/ 139889 w 550352"/>
              <a:gd name="connsiteY58" fmla="*/ 501555 h 539087"/>
              <a:gd name="connsiteX59" fmla="*/ 116006 w 550352"/>
              <a:gd name="connsiteY59" fmla="*/ 491320 h 539087"/>
              <a:gd name="connsiteX60" fmla="*/ 122830 w 550352"/>
              <a:gd name="connsiteY60" fmla="*/ 539087 h 539087"/>
              <a:gd name="connsiteX61" fmla="*/ 94504 w 550352"/>
              <a:gd name="connsiteY61" fmla="*/ 511472 h 539087"/>
              <a:gd name="connsiteX62" fmla="*/ 58003 w 550352"/>
              <a:gd name="connsiteY62" fmla="*/ 528851 h 539087"/>
              <a:gd name="connsiteX63" fmla="*/ 60065 w 550352"/>
              <a:gd name="connsiteY63" fmla="*/ 509410 h 539087"/>
              <a:gd name="connsiteX64" fmla="*/ 61415 w 550352"/>
              <a:gd name="connsiteY64" fmla="*/ 481084 h 539087"/>
              <a:gd name="connsiteX65" fmla="*/ 32840 w 550352"/>
              <a:gd name="connsiteY65" fmla="*/ 476322 h 539087"/>
              <a:gd name="connsiteX66" fmla="*/ 50858 w 550352"/>
              <a:gd name="connsiteY66" fmla="*/ 449665 h 539087"/>
              <a:gd name="connsiteX67" fmla="*/ 0 w 550352"/>
              <a:gd name="connsiteY67" fmla="*/ 409433 h 539087"/>
              <a:gd name="connsiteX68" fmla="*/ 29676 w 550352"/>
              <a:gd name="connsiteY68" fmla="*/ 384199 h 539087"/>
              <a:gd name="connsiteX69" fmla="*/ 0 w 550352"/>
              <a:gd name="connsiteY69" fmla="*/ 355481 h 539087"/>
              <a:gd name="connsiteX70" fmla="*/ 44355 w 550352"/>
              <a:gd name="connsiteY70" fmla="*/ 320722 h 539087"/>
              <a:gd name="connsiteX71" fmla="*/ 39201 w 550352"/>
              <a:gd name="connsiteY71" fmla="*/ 298189 h 539087"/>
              <a:gd name="connsiteX72" fmla="*/ 44355 w 550352"/>
              <a:gd name="connsiteY72" fmla="*/ 269543 h 539087"/>
              <a:gd name="connsiteX73" fmla="*/ 50859 w 550352"/>
              <a:gd name="connsiteY73" fmla="*/ 260339 h 539087"/>
              <a:gd name="connsiteX74" fmla="*/ 54591 w 550352"/>
              <a:gd name="connsiteY74" fmla="*/ 225188 h 539087"/>
              <a:gd name="connsiteX75" fmla="*/ 35150 w 550352"/>
              <a:gd name="connsiteY75" fmla="*/ 214952 h 539087"/>
              <a:gd name="connsiteX76" fmla="*/ 39272 w 550352"/>
              <a:gd name="connsiteY76" fmla="*/ 194481 h 539087"/>
              <a:gd name="connsiteX77" fmla="*/ 14038 w 550352"/>
              <a:gd name="connsiteY77" fmla="*/ 149557 h 539087"/>
              <a:gd name="connsiteX78" fmla="*/ 45314 w 550352"/>
              <a:gd name="connsiteY78" fmla="*/ 143372 h 539087"/>
              <a:gd name="connsiteX79" fmla="*/ 73427 w 550352"/>
              <a:gd name="connsiteY79" fmla="*/ 148846 h 539087"/>
              <a:gd name="connsiteX80" fmla="*/ 135339 w 550352"/>
              <a:gd name="connsiteY80" fmla="*/ 144084 h 539087"/>
              <a:gd name="connsiteX81" fmla="*/ 156772 w 550352"/>
              <a:gd name="connsiteY81" fmla="*/ 129796 h 539087"/>
              <a:gd name="connsiteX82" fmla="*/ 135341 w 550352"/>
              <a:gd name="connsiteY82" fmla="*/ 108365 h 539087"/>
              <a:gd name="connsiteX83" fmla="*/ 205889 w 550352"/>
              <a:gd name="connsiteY83" fmla="*/ 52494 h 539087"/>
              <a:gd name="connsiteX84" fmla="*/ 168678 w 550352"/>
              <a:gd name="connsiteY84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5299 h 539087"/>
              <a:gd name="connsiteX14" fmla="*/ 402609 w 550352"/>
              <a:gd name="connsiteY14" fmla="*/ 44355 h 539087"/>
              <a:gd name="connsiteX15" fmla="*/ 375313 w 550352"/>
              <a:gd name="connsiteY15" fmla="*/ 27296 h 539087"/>
              <a:gd name="connsiteX16" fmla="*/ 426492 w 550352"/>
              <a:gd name="connsiteY16" fmla="*/ 0 h 539087"/>
              <a:gd name="connsiteX17" fmla="*/ 443552 w 550352"/>
              <a:gd name="connsiteY17" fmla="*/ 34120 h 539087"/>
              <a:gd name="connsiteX18" fmla="*/ 470847 w 550352"/>
              <a:gd name="connsiteY18" fmla="*/ 34120 h 539087"/>
              <a:gd name="connsiteX19" fmla="*/ 504967 w 550352"/>
              <a:gd name="connsiteY19" fmla="*/ 10236 h 539087"/>
              <a:gd name="connsiteX20" fmla="*/ 504967 w 550352"/>
              <a:gd name="connsiteY20" fmla="*/ 37531 h 539087"/>
              <a:gd name="connsiteX21" fmla="*/ 477671 w 550352"/>
              <a:gd name="connsiteY21" fmla="*/ 58003 h 539087"/>
              <a:gd name="connsiteX22" fmla="*/ 487907 w 550352"/>
              <a:gd name="connsiteY22" fmla="*/ 85299 h 539087"/>
              <a:gd name="connsiteX23" fmla="*/ 502194 w 550352"/>
              <a:gd name="connsiteY23" fmla="*/ 101327 h 539087"/>
              <a:gd name="connsiteX24" fmla="*/ 508379 w 550352"/>
              <a:gd name="connsiteY24" fmla="*/ 122830 h 539087"/>
              <a:gd name="connsiteX25" fmla="*/ 522027 w 550352"/>
              <a:gd name="connsiteY25" fmla="*/ 143302 h 539087"/>
              <a:gd name="connsiteX26" fmla="*/ 522027 w 550352"/>
              <a:gd name="connsiteY26" fmla="*/ 143302 h 539087"/>
              <a:gd name="connsiteX27" fmla="*/ 550352 w 550352"/>
              <a:gd name="connsiteY27" fmla="*/ 183534 h 539087"/>
              <a:gd name="connsiteX28" fmla="*/ 542498 w 550352"/>
              <a:gd name="connsiteY28" fmla="*/ 204717 h 539087"/>
              <a:gd name="connsiteX29" fmla="*/ 525439 w 550352"/>
              <a:gd name="connsiteY29" fmla="*/ 249072 h 539087"/>
              <a:gd name="connsiteX30" fmla="*/ 511791 w 550352"/>
              <a:gd name="connsiteY30" fmla="*/ 266131 h 539087"/>
              <a:gd name="connsiteX31" fmla="*/ 498143 w 550352"/>
              <a:gd name="connsiteY31" fmla="*/ 272955 h 539087"/>
              <a:gd name="connsiteX32" fmla="*/ 484495 w 550352"/>
              <a:gd name="connsiteY32" fmla="*/ 259308 h 539087"/>
              <a:gd name="connsiteX33" fmla="*/ 481402 w 550352"/>
              <a:gd name="connsiteY33" fmla="*/ 245340 h 539087"/>
              <a:gd name="connsiteX34" fmla="*/ 464024 w 550352"/>
              <a:gd name="connsiteY34" fmla="*/ 259308 h 539087"/>
              <a:gd name="connsiteX35" fmla="*/ 464024 w 550352"/>
              <a:gd name="connsiteY35" fmla="*/ 283191 h 539087"/>
              <a:gd name="connsiteX36" fmla="*/ 429904 w 550352"/>
              <a:gd name="connsiteY36" fmla="*/ 286603 h 539087"/>
              <a:gd name="connsiteX37" fmla="*/ 418637 w 550352"/>
              <a:gd name="connsiteY37" fmla="*/ 310487 h 539087"/>
              <a:gd name="connsiteX38" fmla="*/ 436729 w 550352"/>
              <a:gd name="connsiteY38" fmla="*/ 321753 h 539087"/>
              <a:gd name="connsiteX39" fmla="*/ 440140 w 550352"/>
              <a:gd name="connsiteY39" fmla="*/ 354842 h 539087"/>
              <a:gd name="connsiteX40" fmla="*/ 395785 w 550352"/>
              <a:gd name="connsiteY40" fmla="*/ 351430 h 539087"/>
              <a:gd name="connsiteX41" fmla="*/ 395785 w 550352"/>
              <a:gd name="connsiteY41" fmla="*/ 378725 h 539087"/>
              <a:gd name="connsiteX42" fmla="*/ 386900 w 550352"/>
              <a:gd name="connsiteY42" fmla="*/ 399197 h 539087"/>
              <a:gd name="connsiteX43" fmla="*/ 351430 w 550352"/>
              <a:gd name="connsiteY43" fmla="*/ 406021 h 539087"/>
              <a:gd name="connsiteX44" fmla="*/ 344606 w 550352"/>
              <a:gd name="connsiteY44" fmla="*/ 433317 h 539087"/>
              <a:gd name="connsiteX45" fmla="*/ 341194 w 550352"/>
              <a:gd name="connsiteY45" fmla="*/ 450376 h 539087"/>
              <a:gd name="connsiteX46" fmla="*/ 310486 w 550352"/>
              <a:gd name="connsiteY46" fmla="*/ 433317 h 539087"/>
              <a:gd name="connsiteX47" fmla="*/ 324774 w 550352"/>
              <a:gd name="connsiteY47" fmla="*/ 419988 h 539087"/>
              <a:gd name="connsiteX48" fmla="*/ 286603 w 550352"/>
              <a:gd name="connsiteY48" fmla="*/ 385549 h 539087"/>
              <a:gd name="connsiteX49" fmla="*/ 283191 w 550352"/>
              <a:gd name="connsiteY49" fmla="*/ 406021 h 539087"/>
              <a:gd name="connsiteX50" fmla="*/ 259307 w 550352"/>
              <a:gd name="connsiteY50" fmla="*/ 426493 h 539087"/>
              <a:gd name="connsiteX51" fmla="*/ 238836 w 550352"/>
              <a:gd name="connsiteY51" fmla="*/ 433317 h 539087"/>
              <a:gd name="connsiteX52" fmla="*/ 221776 w 550352"/>
              <a:gd name="connsiteY52" fmla="*/ 440140 h 539087"/>
              <a:gd name="connsiteX53" fmla="*/ 202654 w 550352"/>
              <a:gd name="connsiteY53" fmla="*/ 455139 h 539087"/>
              <a:gd name="connsiteX54" fmla="*/ 184244 w 550352"/>
              <a:gd name="connsiteY54" fmla="*/ 464024 h 539087"/>
              <a:gd name="connsiteX55" fmla="*/ 170597 w 550352"/>
              <a:gd name="connsiteY55" fmla="*/ 464024 h 539087"/>
              <a:gd name="connsiteX56" fmla="*/ 139889 w 550352"/>
              <a:gd name="connsiteY56" fmla="*/ 467436 h 539087"/>
              <a:gd name="connsiteX57" fmla="*/ 139889 w 550352"/>
              <a:gd name="connsiteY57" fmla="*/ 487908 h 539087"/>
              <a:gd name="connsiteX58" fmla="*/ 139889 w 550352"/>
              <a:gd name="connsiteY58" fmla="*/ 501555 h 539087"/>
              <a:gd name="connsiteX59" fmla="*/ 116006 w 550352"/>
              <a:gd name="connsiteY59" fmla="*/ 491320 h 539087"/>
              <a:gd name="connsiteX60" fmla="*/ 122830 w 550352"/>
              <a:gd name="connsiteY60" fmla="*/ 539087 h 539087"/>
              <a:gd name="connsiteX61" fmla="*/ 94504 w 550352"/>
              <a:gd name="connsiteY61" fmla="*/ 511472 h 539087"/>
              <a:gd name="connsiteX62" fmla="*/ 58003 w 550352"/>
              <a:gd name="connsiteY62" fmla="*/ 528851 h 539087"/>
              <a:gd name="connsiteX63" fmla="*/ 60065 w 550352"/>
              <a:gd name="connsiteY63" fmla="*/ 509410 h 539087"/>
              <a:gd name="connsiteX64" fmla="*/ 61415 w 550352"/>
              <a:gd name="connsiteY64" fmla="*/ 481084 h 539087"/>
              <a:gd name="connsiteX65" fmla="*/ 32840 w 550352"/>
              <a:gd name="connsiteY65" fmla="*/ 476322 h 539087"/>
              <a:gd name="connsiteX66" fmla="*/ 50858 w 550352"/>
              <a:gd name="connsiteY66" fmla="*/ 449665 h 539087"/>
              <a:gd name="connsiteX67" fmla="*/ 0 w 550352"/>
              <a:gd name="connsiteY67" fmla="*/ 409433 h 539087"/>
              <a:gd name="connsiteX68" fmla="*/ 29676 w 550352"/>
              <a:gd name="connsiteY68" fmla="*/ 384199 h 539087"/>
              <a:gd name="connsiteX69" fmla="*/ 0 w 550352"/>
              <a:gd name="connsiteY69" fmla="*/ 355481 h 539087"/>
              <a:gd name="connsiteX70" fmla="*/ 44355 w 550352"/>
              <a:gd name="connsiteY70" fmla="*/ 320722 h 539087"/>
              <a:gd name="connsiteX71" fmla="*/ 39201 w 550352"/>
              <a:gd name="connsiteY71" fmla="*/ 298189 h 539087"/>
              <a:gd name="connsiteX72" fmla="*/ 44355 w 550352"/>
              <a:gd name="connsiteY72" fmla="*/ 269543 h 539087"/>
              <a:gd name="connsiteX73" fmla="*/ 50859 w 550352"/>
              <a:gd name="connsiteY73" fmla="*/ 260339 h 539087"/>
              <a:gd name="connsiteX74" fmla="*/ 54591 w 550352"/>
              <a:gd name="connsiteY74" fmla="*/ 225188 h 539087"/>
              <a:gd name="connsiteX75" fmla="*/ 35150 w 550352"/>
              <a:gd name="connsiteY75" fmla="*/ 214952 h 539087"/>
              <a:gd name="connsiteX76" fmla="*/ 39272 w 550352"/>
              <a:gd name="connsiteY76" fmla="*/ 194481 h 539087"/>
              <a:gd name="connsiteX77" fmla="*/ 14038 w 550352"/>
              <a:gd name="connsiteY77" fmla="*/ 149557 h 539087"/>
              <a:gd name="connsiteX78" fmla="*/ 45314 w 550352"/>
              <a:gd name="connsiteY78" fmla="*/ 143372 h 539087"/>
              <a:gd name="connsiteX79" fmla="*/ 73427 w 550352"/>
              <a:gd name="connsiteY79" fmla="*/ 148846 h 539087"/>
              <a:gd name="connsiteX80" fmla="*/ 135339 w 550352"/>
              <a:gd name="connsiteY80" fmla="*/ 144084 h 539087"/>
              <a:gd name="connsiteX81" fmla="*/ 156772 w 550352"/>
              <a:gd name="connsiteY81" fmla="*/ 129796 h 539087"/>
              <a:gd name="connsiteX82" fmla="*/ 135341 w 550352"/>
              <a:gd name="connsiteY82" fmla="*/ 108365 h 539087"/>
              <a:gd name="connsiteX83" fmla="*/ 205889 w 550352"/>
              <a:gd name="connsiteY83" fmla="*/ 52494 h 539087"/>
              <a:gd name="connsiteX84" fmla="*/ 168678 w 550352"/>
              <a:gd name="connsiteY84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5299 h 539087"/>
              <a:gd name="connsiteX14" fmla="*/ 402609 w 550352"/>
              <a:gd name="connsiteY14" fmla="*/ 44355 h 539087"/>
              <a:gd name="connsiteX15" fmla="*/ 375313 w 550352"/>
              <a:gd name="connsiteY15" fmla="*/ 27296 h 539087"/>
              <a:gd name="connsiteX16" fmla="*/ 426492 w 550352"/>
              <a:gd name="connsiteY16" fmla="*/ 0 h 539087"/>
              <a:gd name="connsiteX17" fmla="*/ 443552 w 550352"/>
              <a:gd name="connsiteY17" fmla="*/ 34120 h 539087"/>
              <a:gd name="connsiteX18" fmla="*/ 470847 w 550352"/>
              <a:gd name="connsiteY18" fmla="*/ 34120 h 539087"/>
              <a:gd name="connsiteX19" fmla="*/ 495442 w 550352"/>
              <a:gd name="connsiteY19" fmla="*/ 10236 h 539087"/>
              <a:gd name="connsiteX20" fmla="*/ 504967 w 550352"/>
              <a:gd name="connsiteY20" fmla="*/ 37531 h 539087"/>
              <a:gd name="connsiteX21" fmla="*/ 477671 w 550352"/>
              <a:gd name="connsiteY21" fmla="*/ 58003 h 539087"/>
              <a:gd name="connsiteX22" fmla="*/ 487907 w 550352"/>
              <a:gd name="connsiteY22" fmla="*/ 85299 h 539087"/>
              <a:gd name="connsiteX23" fmla="*/ 502194 w 550352"/>
              <a:gd name="connsiteY23" fmla="*/ 101327 h 539087"/>
              <a:gd name="connsiteX24" fmla="*/ 508379 w 550352"/>
              <a:gd name="connsiteY24" fmla="*/ 122830 h 539087"/>
              <a:gd name="connsiteX25" fmla="*/ 522027 w 550352"/>
              <a:gd name="connsiteY25" fmla="*/ 143302 h 539087"/>
              <a:gd name="connsiteX26" fmla="*/ 522027 w 550352"/>
              <a:gd name="connsiteY26" fmla="*/ 143302 h 539087"/>
              <a:gd name="connsiteX27" fmla="*/ 550352 w 550352"/>
              <a:gd name="connsiteY27" fmla="*/ 183534 h 539087"/>
              <a:gd name="connsiteX28" fmla="*/ 542498 w 550352"/>
              <a:gd name="connsiteY28" fmla="*/ 204717 h 539087"/>
              <a:gd name="connsiteX29" fmla="*/ 525439 w 550352"/>
              <a:gd name="connsiteY29" fmla="*/ 249072 h 539087"/>
              <a:gd name="connsiteX30" fmla="*/ 511791 w 550352"/>
              <a:gd name="connsiteY30" fmla="*/ 266131 h 539087"/>
              <a:gd name="connsiteX31" fmla="*/ 498143 w 550352"/>
              <a:gd name="connsiteY31" fmla="*/ 272955 h 539087"/>
              <a:gd name="connsiteX32" fmla="*/ 484495 w 550352"/>
              <a:gd name="connsiteY32" fmla="*/ 259308 h 539087"/>
              <a:gd name="connsiteX33" fmla="*/ 481402 w 550352"/>
              <a:gd name="connsiteY33" fmla="*/ 245340 h 539087"/>
              <a:gd name="connsiteX34" fmla="*/ 464024 w 550352"/>
              <a:gd name="connsiteY34" fmla="*/ 259308 h 539087"/>
              <a:gd name="connsiteX35" fmla="*/ 464024 w 550352"/>
              <a:gd name="connsiteY35" fmla="*/ 283191 h 539087"/>
              <a:gd name="connsiteX36" fmla="*/ 429904 w 550352"/>
              <a:gd name="connsiteY36" fmla="*/ 286603 h 539087"/>
              <a:gd name="connsiteX37" fmla="*/ 418637 w 550352"/>
              <a:gd name="connsiteY37" fmla="*/ 310487 h 539087"/>
              <a:gd name="connsiteX38" fmla="*/ 436729 w 550352"/>
              <a:gd name="connsiteY38" fmla="*/ 321753 h 539087"/>
              <a:gd name="connsiteX39" fmla="*/ 440140 w 550352"/>
              <a:gd name="connsiteY39" fmla="*/ 354842 h 539087"/>
              <a:gd name="connsiteX40" fmla="*/ 395785 w 550352"/>
              <a:gd name="connsiteY40" fmla="*/ 351430 h 539087"/>
              <a:gd name="connsiteX41" fmla="*/ 395785 w 550352"/>
              <a:gd name="connsiteY41" fmla="*/ 378725 h 539087"/>
              <a:gd name="connsiteX42" fmla="*/ 386900 w 550352"/>
              <a:gd name="connsiteY42" fmla="*/ 399197 h 539087"/>
              <a:gd name="connsiteX43" fmla="*/ 351430 w 550352"/>
              <a:gd name="connsiteY43" fmla="*/ 406021 h 539087"/>
              <a:gd name="connsiteX44" fmla="*/ 344606 w 550352"/>
              <a:gd name="connsiteY44" fmla="*/ 433317 h 539087"/>
              <a:gd name="connsiteX45" fmla="*/ 341194 w 550352"/>
              <a:gd name="connsiteY45" fmla="*/ 450376 h 539087"/>
              <a:gd name="connsiteX46" fmla="*/ 310486 w 550352"/>
              <a:gd name="connsiteY46" fmla="*/ 433317 h 539087"/>
              <a:gd name="connsiteX47" fmla="*/ 324774 w 550352"/>
              <a:gd name="connsiteY47" fmla="*/ 419988 h 539087"/>
              <a:gd name="connsiteX48" fmla="*/ 286603 w 550352"/>
              <a:gd name="connsiteY48" fmla="*/ 385549 h 539087"/>
              <a:gd name="connsiteX49" fmla="*/ 283191 w 550352"/>
              <a:gd name="connsiteY49" fmla="*/ 406021 h 539087"/>
              <a:gd name="connsiteX50" fmla="*/ 259307 w 550352"/>
              <a:gd name="connsiteY50" fmla="*/ 426493 h 539087"/>
              <a:gd name="connsiteX51" fmla="*/ 238836 w 550352"/>
              <a:gd name="connsiteY51" fmla="*/ 433317 h 539087"/>
              <a:gd name="connsiteX52" fmla="*/ 221776 w 550352"/>
              <a:gd name="connsiteY52" fmla="*/ 440140 h 539087"/>
              <a:gd name="connsiteX53" fmla="*/ 202654 w 550352"/>
              <a:gd name="connsiteY53" fmla="*/ 455139 h 539087"/>
              <a:gd name="connsiteX54" fmla="*/ 184244 w 550352"/>
              <a:gd name="connsiteY54" fmla="*/ 464024 h 539087"/>
              <a:gd name="connsiteX55" fmla="*/ 170597 w 550352"/>
              <a:gd name="connsiteY55" fmla="*/ 464024 h 539087"/>
              <a:gd name="connsiteX56" fmla="*/ 139889 w 550352"/>
              <a:gd name="connsiteY56" fmla="*/ 467436 h 539087"/>
              <a:gd name="connsiteX57" fmla="*/ 139889 w 550352"/>
              <a:gd name="connsiteY57" fmla="*/ 487908 h 539087"/>
              <a:gd name="connsiteX58" fmla="*/ 139889 w 550352"/>
              <a:gd name="connsiteY58" fmla="*/ 501555 h 539087"/>
              <a:gd name="connsiteX59" fmla="*/ 116006 w 550352"/>
              <a:gd name="connsiteY59" fmla="*/ 491320 h 539087"/>
              <a:gd name="connsiteX60" fmla="*/ 122830 w 550352"/>
              <a:gd name="connsiteY60" fmla="*/ 539087 h 539087"/>
              <a:gd name="connsiteX61" fmla="*/ 94504 w 550352"/>
              <a:gd name="connsiteY61" fmla="*/ 511472 h 539087"/>
              <a:gd name="connsiteX62" fmla="*/ 58003 w 550352"/>
              <a:gd name="connsiteY62" fmla="*/ 528851 h 539087"/>
              <a:gd name="connsiteX63" fmla="*/ 60065 w 550352"/>
              <a:gd name="connsiteY63" fmla="*/ 509410 h 539087"/>
              <a:gd name="connsiteX64" fmla="*/ 61415 w 550352"/>
              <a:gd name="connsiteY64" fmla="*/ 481084 h 539087"/>
              <a:gd name="connsiteX65" fmla="*/ 32840 w 550352"/>
              <a:gd name="connsiteY65" fmla="*/ 476322 h 539087"/>
              <a:gd name="connsiteX66" fmla="*/ 50858 w 550352"/>
              <a:gd name="connsiteY66" fmla="*/ 449665 h 539087"/>
              <a:gd name="connsiteX67" fmla="*/ 0 w 550352"/>
              <a:gd name="connsiteY67" fmla="*/ 409433 h 539087"/>
              <a:gd name="connsiteX68" fmla="*/ 29676 w 550352"/>
              <a:gd name="connsiteY68" fmla="*/ 384199 h 539087"/>
              <a:gd name="connsiteX69" fmla="*/ 0 w 550352"/>
              <a:gd name="connsiteY69" fmla="*/ 355481 h 539087"/>
              <a:gd name="connsiteX70" fmla="*/ 44355 w 550352"/>
              <a:gd name="connsiteY70" fmla="*/ 320722 h 539087"/>
              <a:gd name="connsiteX71" fmla="*/ 39201 w 550352"/>
              <a:gd name="connsiteY71" fmla="*/ 298189 h 539087"/>
              <a:gd name="connsiteX72" fmla="*/ 44355 w 550352"/>
              <a:gd name="connsiteY72" fmla="*/ 269543 h 539087"/>
              <a:gd name="connsiteX73" fmla="*/ 50859 w 550352"/>
              <a:gd name="connsiteY73" fmla="*/ 260339 h 539087"/>
              <a:gd name="connsiteX74" fmla="*/ 54591 w 550352"/>
              <a:gd name="connsiteY74" fmla="*/ 225188 h 539087"/>
              <a:gd name="connsiteX75" fmla="*/ 35150 w 550352"/>
              <a:gd name="connsiteY75" fmla="*/ 214952 h 539087"/>
              <a:gd name="connsiteX76" fmla="*/ 39272 w 550352"/>
              <a:gd name="connsiteY76" fmla="*/ 194481 h 539087"/>
              <a:gd name="connsiteX77" fmla="*/ 14038 w 550352"/>
              <a:gd name="connsiteY77" fmla="*/ 149557 h 539087"/>
              <a:gd name="connsiteX78" fmla="*/ 45314 w 550352"/>
              <a:gd name="connsiteY78" fmla="*/ 143372 h 539087"/>
              <a:gd name="connsiteX79" fmla="*/ 73427 w 550352"/>
              <a:gd name="connsiteY79" fmla="*/ 148846 h 539087"/>
              <a:gd name="connsiteX80" fmla="*/ 135339 w 550352"/>
              <a:gd name="connsiteY80" fmla="*/ 144084 h 539087"/>
              <a:gd name="connsiteX81" fmla="*/ 156772 w 550352"/>
              <a:gd name="connsiteY81" fmla="*/ 129796 h 539087"/>
              <a:gd name="connsiteX82" fmla="*/ 135341 w 550352"/>
              <a:gd name="connsiteY82" fmla="*/ 108365 h 539087"/>
              <a:gd name="connsiteX83" fmla="*/ 205889 w 550352"/>
              <a:gd name="connsiteY83" fmla="*/ 52494 h 539087"/>
              <a:gd name="connsiteX84" fmla="*/ 168678 w 550352"/>
              <a:gd name="connsiteY84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5299 h 539087"/>
              <a:gd name="connsiteX14" fmla="*/ 402609 w 550352"/>
              <a:gd name="connsiteY14" fmla="*/ 44355 h 539087"/>
              <a:gd name="connsiteX15" fmla="*/ 375313 w 550352"/>
              <a:gd name="connsiteY15" fmla="*/ 27296 h 539087"/>
              <a:gd name="connsiteX16" fmla="*/ 436017 w 550352"/>
              <a:gd name="connsiteY16" fmla="*/ 0 h 539087"/>
              <a:gd name="connsiteX17" fmla="*/ 443552 w 550352"/>
              <a:gd name="connsiteY17" fmla="*/ 34120 h 539087"/>
              <a:gd name="connsiteX18" fmla="*/ 470847 w 550352"/>
              <a:gd name="connsiteY18" fmla="*/ 34120 h 539087"/>
              <a:gd name="connsiteX19" fmla="*/ 495442 w 550352"/>
              <a:gd name="connsiteY19" fmla="*/ 10236 h 539087"/>
              <a:gd name="connsiteX20" fmla="*/ 504967 w 550352"/>
              <a:gd name="connsiteY20" fmla="*/ 37531 h 539087"/>
              <a:gd name="connsiteX21" fmla="*/ 477671 w 550352"/>
              <a:gd name="connsiteY21" fmla="*/ 58003 h 539087"/>
              <a:gd name="connsiteX22" fmla="*/ 487907 w 550352"/>
              <a:gd name="connsiteY22" fmla="*/ 85299 h 539087"/>
              <a:gd name="connsiteX23" fmla="*/ 502194 w 550352"/>
              <a:gd name="connsiteY23" fmla="*/ 101327 h 539087"/>
              <a:gd name="connsiteX24" fmla="*/ 508379 w 550352"/>
              <a:gd name="connsiteY24" fmla="*/ 122830 h 539087"/>
              <a:gd name="connsiteX25" fmla="*/ 522027 w 550352"/>
              <a:gd name="connsiteY25" fmla="*/ 143302 h 539087"/>
              <a:gd name="connsiteX26" fmla="*/ 522027 w 550352"/>
              <a:gd name="connsiteY26" fmla="*/ 143302 h 539087"/>
              <a:gd name="connsiteX27" fmla="*/ 550352 w 550352"/>
              <a:gd name="connsiteY27" fmla="*/ 183534 h 539087"/>
              <a:gd name="connsiteX28" fmla="*/ 542498 w 550352"/>
              <a:gd name="connsiteY28" fmla="*/ 204717 h 539087"/>
              <a:gd name="connsiteX29" fmla="*/ 525439 w 550352"/>
              <a:gd name="connsiteY29" fmla="*/ 249072 h 539087"/>
              <a:gd name="connsiteX30" fmla="*/ 511791 w 550352"/>
              <a:gd name="connsiteY30" fmla="*/ 266131 h 539087"/>
              <a:gd name="connsiteX31" fmla="*/ 498143 w 550352"/>
              <a:gd name="connsiteY31" fmla="*/ 272955 h 539087"/>
              <a:gd name="connsiteX32" fmla="*/ 484495 w 550352"/>
              <a:gd name="connsiteY32" fmla="*/ 259308 h 539087"/>
              <a:gd name="connsiteX33" fmla="*/ 481402 w 550352"/>
              <a:gd name="connsiteY33" fmla="*/ 245340 h 539087"/>
              <a:gd name="connsiteX34" fmla="*/ 464024 w 550352"/>
              <a:gd name="connsiteY34" fmla="*/ 259308 h 539087"/>
              <a:gd name="connsiteX35" fmla="*/ 464024 w 550352"/>
              <a:gd name="connsiteY35" fmla="*/ 283191 h 539087"/>
              <a:gd name="connsiteX36" fmla="*/ 429904 w 550352"/>
              <a:gd name="connsiteY36" fmla="*/ 286603 h 539087"/>
              <a:gd name="connsiteX37" fmla="*/ 418637 w 550352"/>
              <a:gd name="connsiteY37" fmla="*/ 310487 h 539087"/>
              <a:gd name="connsiteX38" fmla="*/ 436729 w 550352"/>
              <a:gd name="connsiteY38" fmla="*/ 321753 h 539087"/>
              <a:gd name="connsiteX39" fmla="*/ 440140 w 550352"/>
              <a:gd name="connsiteY39" fmla="*/ 354842 h 539087"/>
              <a:gd name="connsiteX40" fmla="*/ 395785 w 550352"/>
              <a:gd name="connsiteY40" fmla="*/ 351430 h 539087"/>
              <a:gd name="connsiteX41" fmla="*/ 395785 w 550352"/>
              <a:gd name="connsiteY41" fmla="*/ 378725 h 539087"/>
              <a:gd name="connsiteX42" fmla="*/ 386900 w 550352"/>
              <a:gd name="connsiteY42" fmla="*/ 399197 h 539087"/>
              <a:gd name="connsiteX43" fmla="*/ 351430 w 550352"/>
              <a:gd name="connsiteY43" fmla="*/ 406021 h 539087"/>
              <a:gd name="connsiteX44" fmla="*/ 344606 w 550352"/>
              <a:gd name="connsiteY44" fmla="*/ 433317 h 539087"/>
              <a:gd name="connsiteX45" fmla="*/ 341194 w 550352"/>
              <a:gd name="connsiteY45" fmla="*/ 450376 h 539087"/>
              <a:gd name="connsiteX46" fmla="*/ 310486 w 550352"/>
              <a:gd name="connsiteY46" fmla="*/ 433317 h 539087"/>
              <a:gd name="connsiteX47" fmla="*/ 324774 w 550352"/>
              <a:gd name="connsiteY47" fmla="*/ 419988 h 539087"/>
              <a:gd name="connsiteX48" fmla="*/ 286603 w 550352"/>
              <a:gd name="connsiteY48" fmla="*/ 385549 h 539087"/>
              <a:gd name="connsiteX49" fmla="*/ 283191 w 550352"/>
              <a:gd name="connsiteY49" fmla="*/ 406021 h 539087"/>
              <a:gd name="connsiteX50" fmla="*/ 259307 w 550352"/>
              <a:gd name="connsiteY50" fmla="*/ 426493 h 539087"/>
              <a:gd name="connsiteX51" fmla="*/ 238836 w 550352"/>
              <a:gd name="connsiteY51" fmla="*/ 433317 h 539087"/>
              <a:gd name="connsiteX52" fmla="*/ 221776 w 550352"/>
              <a:gd name="connsiteY52" fmla="*/ 440140 h 539087"/>
              <a:gd name="connsiteX53" fmla="*/ 202654 w 550352"/>
              <a:gd name="connsiteY53" fmla="*/ 455139 h 539087"/>
              <a:gd name="connsiteX54" fmla="*/ 184244 w 550352"/>
              <a:gd name="connsiteY54" fmla="*/ 464024 h 539087"/>
              <a:gd name="connsiteX55" fmla="*/ 170597 w 550352"/>
              <a:gd name="connsiteY55" fmla="*/ 464024 h 539087"/>
              <a:gd name="connsiteX56" fmla="*/ 139889 w 550352"/>
              <a:gd name="connsiteY56" fmla="*/ 467436 h 539087"/>
              <a:gd name="connsiteX57" fmla="*/ 139889 w 550352"/>
              <a:gd name="connsiteY57" fmla="*/ 487908 h 539087"/>
              <a:gd name="connsiteX58" fmla="*/ 139889 w 550352"/>
              <a:gd name="connsiteY58" fmla="*/ 501555 h 539087"/>
              <a:gd name="connsiteX59" fmla="*/ 116006 w 550352"/>
              <a:gd name="connsiteY59" fmla="*/ 491320 h 539087"/>
              <a:gd name="connsiteX60" fmla="*/ 122830 w 550352"/>
              <a:gd name="connsiteY60" fmla="*/ 539087 h 539087"/>
              <a:gd name="connsiteX61" fmla="*/ 94504 w 550352"/>
              <a:gd name="connsiteY61" fmla="*/ 511472 h 539087"/>
              <a:gd name="connsiteX62" fmla="*/ 58003 w 550352"/>
              <a:gd name="connsiteY62" fmla="*/ 528851 h 539087"/>
              <a:gd name="connsiteX63" fmla="*/ 60065 w 550352"/>
              <a:gd name="connsiteY63" fmla="*/ 509410 h 539087"/>
              <a:gd name="connsiteX64" fmla="*/ 61415 w 550352"/>
              <a:gd name="connsiteY64" fmla="*/ 481084 h 539087"/>
              <a:gd name="connsiteX65" fmla="*/ 32840 w 550352"/>
              <a:gd name="connsiteY65" fmla="*/ 476322 h 539087"/>
              <a:gd name="connsiteX66" fmla="*/ 50858 w 550352"/>
              <a:gd name="connsiteY66" fmla="*/ 449665 h 539087"/>
              <a:gd name="connsiteX67" fmla="*/ 0 w 550352"/>
              <a:gd name="connsiteY67" fmla="*/ 409433 h 539087"/>
              <a:gd name="connsiteX68" fmla="*/ 29676 w 550352"/>
              <a:gd name="connsiteY68" fmla="*/ 384199 h 539087"/>
              <a:gd name="connsiteX69" fmla="*/ 0 w 550352"/>
              <a:gd name="connsiteY69" fmla="*/ 355481 h 539087"/>
              <a:gd name="connsiteX70" fmla="*/ 44355 w 550352"/>
              <a:gd name="connsiteY70" fmla="*/ 320722 h 539087"/>
              <a:gd name="connsiteX71" fmla="*/ 39201 w 550352"/>
              <a:gd name="connsiteY71" fmla="*/ 298189 h 539087"/>
              <a:gd name="connsiteX72" fmla="*/ 44355 w 550352"/>
              <a:gd name="connsiteY72" fmla="*/ 269543 h 539087"/>
              <a:gd name="connsiteX73" fmla="*/ 50859 w 550352"/>
              <a:gd name="connsiteY73" fmla="*/ 260339 h 539087"/>
              <a:gd name="connsiteX74" fmla="*/ 54591 w 550352"/>
              <a:gd name="connsiteY74" fmla="*/ 225188 h 539087"/>
              <a:gd name="connsiteX75" fmla="*/ 35150 w 550352"/>
              <a:gd name="connsiteY75" fmla="*/ 214952 h 539087"/>
              <a:gd name="connsiteX76" fmla="*/ 39272 w 550352"/>
              <a:gd name="connsiteY76" fmla="*/ 194481 h 539087"/>
              <a:gd name="connsiteX77" fmla="*/ 14038 w 550352"/>
              <a:gd name="connsiteY77" fmla="*/ 149557 h 539087"/>
              <a:gd name="connsiteX78" fmla="*/ 45314 w 550352"/>
              <a:gd name="connsiteY78" fmla="*/ 143372 h 539087"/>
              <a:gd name="connsiteX79" fmla="*/ 73427 w 550352"/>
              <a:gd name="connsiteY79" fmla="*/ 148846 h 539087"/>
              <a:gd name="connsiteX80" fmla="*/ 135339 w 550352"/>
              <a:gd name="connsiteY80" fmla="*/ 144084 h 539087"/>
              <a:gd name="connsiteX81" fmla="*/ 156772 w 550352"/>
              <a:gd name="connsiteY81" fmla="*/ 129796 h 539087"/>
              <a:gd name="connsiteX82" fmla="*/ 135341 w 550352"/>
              <a:gd name="connsiteY82" fmla="*/ 108365 h 539087"/>
              <a:gd name="connsiteX83" fmla="*/ 205889 w 550352"/>
              <a:gd name="connsiteY83" fmla="*/ 52494 h 539087"/>
              <a:gd name="connsiteX84" fmla="*/ 168678 w 550352"/>
              <a:gd name="connsiteY84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0537 h 539087"/>
              <a:gd name="connsiteX14" fmla="*/ 402609 w 550352"/>
              <a:gd name="connsiteY14" fmla="*/ 44355 h 539087"/>
              <a:gd name="connsiteX15" fmla="*/ 375313 w 550352"/>
              <a:gd name="connsiteY15" fmla="*/ 27296 h 539087"/>
              <a:gd name="connsiteX16" fmla="*/ 436017 w 550352"/>
              <a:gd name="connsiteY16" fmla="*/ 0 h 539087"/>
              <a:gd name="connsiteX17" fmla="*/ 443552 w 550352"/>
              <a:gd name="connsiteY17" fmla="*/ 34120 h 539087"/>
              <a:gd name="connsiteX18" fmla="*/ 470847 w 550352"/>
              <a:gd name="connsiteY18" fmla="*/ 34120 h 539087"/>
              <a:gd name="connsiteX19" fmla="*/ 495442 w 550352"/>
              <a:gd name="connsiteY19" fmla="*/ 10236 h 539087"/>
              <a:gd name="connsiteX20" fmla="*/ 504967 w 550352"/>
              <a:gd name="connsiteY20" fmla="*/ 37531 h 539087"/>
              <a:gd name="connsiteX21" fmla="*/ 477671 w 550352"/>
              <a:gd name="connsiteY21" fmla="*/ 58003 h 539087"/>
              <a:gd name="connsiteX22" fmla="*/ 487907 w 550352"/>
              <a:gd name="connsiteY22" fmla="*/ 85299 h 539087"/>
              <a:gd name="connsiteX23" fmla="*/ 502194 w 550352"/>
              <a:gd name="connsiteY23" fmla="*/ 101327 h 539087"/>
              <a:gd name="connsiteX24" fmla="*/ 508379 w 550352"/>
              <a:gd name="connsiteY24" fmla="*/ 122830 h 539087"/>
              <a:gd name="connsiteX25" fmla="*/ 522027 w 550352"/>
              <a:gd name="connsiteY25" fmla="*/ 143302 h 539087"/>
              <a:gd name="connsiteX26" fmla="*/ 522027 w 550352"/>
              <a:gd name="connsiteY26" fmla="*/ 143302 h 539087"/>
              <a:gd name="connsiteX27" fmla="*/ 550352 w 550352"/>
              <a:gd name="connsiteY27" fmla="*/ 183534 h 539087"/>
              <a:gd name="connsiteX28" fmla="*/ 542498 w 550352"/>
              <a:gd name="connsiteY28" fmla="*/ 204717 h 539087"/>
              <a:gd name="connsiteX29" fmla="*/ 525439 w 550352"/>
              <a:gd name="connsiteY29" fmla="*/ 249072 h 539087"/>
              <a:gd name="connsiteX30" fmla="*/ 511791 w 550352"/>
              <a:gd name="connsiteY30" fmla="*/ 266131 h 539087"/>
              <a:gd name="connsiteX31" fmla="*/ 498143 w 550352"/>
              <a:gd name="connsiteY31" fmla="*/ 272955 h 539087"/>
              <a:gd name="connsiteX32" fmla="*/ 484495 w 550352"/>
              <a:gd name="connsiteY32" fmla="*/ 259308 h 539087"/>
              <a:gd name="connsiteX33" fmla="*/ 481402 w 550352"/>
              <a:gd name="connsiteY33" fmla="*/ 245340 h 539087"/>
              <a:gd name="connsiteX34" fmla="*/ 464024 w 550352"/>
              <a:gd name="connsiteY34" fmla="*/ 259308 h 539087"/>
              <a:gd name="connsiteX35" fmla="*/ 464024 w 550352"/>
              <a:gd name="connsiteY35" fmla="*/ 283191 h 539087"/>
              <a:gd name="connsiteX36" fmla="*/ 429904 w 550352"/>
              <a:gd name="connsiteY36" fmla="*/ 286603 h 539087"/>
              <a:gd name="connsiteX37" fmla="*/ 418637 w 550352"/>
              <a:gd name="connsiteY37" fmla="*/ 310487 h 539087"/>
              <a:gd name="connsiteX38" fmla="*/ 436729 w 550352"/>
              <a:gd name="connsiteY38" fmla="*/ 321753 h 539087"/>
              <a:gd name="connsiteX39" fmla="*/ 440140 w 550352"/>
              <a:gd name="connsiteY39" fmla="*/ 354842 h 539087"/>
              <a:gd name="connsiteX40" fmla="*/ 395785 w 550352"/>
              <a:gd name="connsiteY40" fmla="*/ 351430 h 539087"/>
              <a:gd name="connsiteX41" fmla="*/ 395785 w 550352"/>
              <a:gd name="connsiteY41" fmla="*/ 378725 h 539087"/>
              <a:gd name="connsiteX42" fmla="*/ 386900 w 550352"/>
              <a:gd name="connsiteY42" fmla="*/ 399197 h 539087"/>
              <a:gd name="connsiteX43" fmla="*/ 351430 w 550352"/>
              <a:gd name="connsiteY43" fmla="*/ 406021 h 539087"/>
              <a:gd name="connsiteX44" fmla="*/ 344606 w 550352"/>
              <a:gd name="connsiteY44" fmla="*/ 433317 h 539087"/>
              <a:gd name="connsiteX45" fmla="*/ 341194 w 550352"/>
              <a:gd name="connsiteY45" fmla="*/ 450376 h 539087"/>
              <a:gd name="connsiteX46" fmla="*/ 310486 w 550352"/>
              <a:gd name="connsiteY46" fmla="*/ 433317 h 539087"/>
              <a:gd name="connsiteX47" fmla="*/ 324774 w 550352"/>
              <a:gd name="connsiteY47" fmla="*/ 419988 h 539087"/>
              <a:gd name="connsiteX48" fmla="*/ 286603 w 550352"/>
              <a:gd name="connsiteY48" fmla="*/ 385549 h 539087"/>
              <a:gd name="connsiteX49" fmla="*/ 283191 w 550352"/>
              <a:gd name="connsiteY49" fmla="*/ 406021 h 539087"/>
              <a:gd name="connsiteX50" fmla="*/ 259307 w 550352"/>
              <a:gd name="connsiteY50" fmla="*/ 426493 h 539087"/>
              <a:gd name="connsiteX51" fmla="*/ 238836 w 550352"/>
              <a:gd name="connsiteY51" fmla="*/ 433317 h 539087"/>
              <a:gd name="connsiteX52" fmla="*/ 221776 w 550352"/>
              <a:gd name="connsiteY52" fmla="*/ 440140 h 539087"/>
              <a:gd name="connsiteX53" fmla="*/ 202654 w 550352"/>
              <a:gd name="connsiteY53" fmla="*/ 455139 h 539087"/>
              <a:gd name="connsiteX54" fmla="*/ 184244 w 550352"/>
              <a:gd name="connsiteY54" fmla="*/ 464024 h 539087"/>
              <a:gd name="connsiteX55" fmla="*/ 170597 w 550352"/>
              <a:gd name="connsiteY55" fmla="*/ 464024 h 539087"/>
              <a:gd name="connsiteX56" fmla="*/ 139889 w 550352"/>
              <a:gd name="connsiteY56" fmla="*/ 467436 h 539087"/>
              <a:gd name="connsiteX57" fmla="*/ 139889 w 550352"/>
              <a:gd name="connsiteY57" fmla="*/ 487908 h 539087"/>
              <a:gd name="connsiteX58" fmla="*/ 139889 w 550352"/>
              <a:gd name="connsiteY58" fmla="*/ 501555 h 539087"/>
              <a:gd name="connsiteX59" fmla="*/ 116006 w 550352"/>
              <a:gd name="connsiteY59" fmla="*/ 491320 h 539087"/>
              <a:gd name="connsiteX60" fmla="*/ 122830 w 550352"/>
              <a:gd name="connsiteY60" fmla="*/ 539087 h 539087"/>
              <a:gd name="connsiteX61" fmla="*/ 94504 w 550352"/>
              <a:gd name="connsiteY61" fmla="*/ 511472 h 539087"/>
              <a:gd name="connsiteX62" fmla="*/ 58003 w 550352"/>
              <a:gd name="connsiteY62" fmla="*/ 528851 h 539087"/>
              <a:gd name="connsiteX63" fmla="*/ 60065 w 550352"/>
              <a:gd name="connsiteY63" fmla="*/ 509410 h 539087"/>
              <a:gd name="connsiteX64" fmla="*/ 61415 w 550352"/>
              <a:gd name="connsiteY64" fmla="*/ 481084 h 539087"/>
              <a:gd name="connsiteX65" fmla="*/ 32840 w 550352"/>
              <a:gd name="connsiteY65" fmla="*/ 476322 h 539087"/>
              <a:gd name="connsiteX66" fmla="*/ 50858 w 550352"/>
              <a:gd name="connsiteY66" fmla="*/ 449665 h 539087"/>
              <a:gd name="connsiteX67" fmla="*/ 0 w 550352"/>
              <a:gd name="connsiteY67" fmla="*/ 409433 h 539087"/>
              <a:gd name="connsiteX68" fmla="*/ 29676 w 550352"/>
              <a:gd name="connsiteY68" fmla="*/ 384199 h 539087"/>
              <a:gd name="connsiteX69" fmla="*/ 0 w 550352"/>
              <a:gd name="connsiteY69" fmla="*/ 355481 h 539087"/>
              <a:gd name="connsiteX70" fmla="*/ 44355 w 550352"/>
              <a:gd name="connsiteY70" fmla="*/ 320722 h 539087"/>
              <a:gd name="connsiteX71" fmla="*/ 39201 w 550352"/>
              <a:gd name="connsiteY71" fmla="*/ 298189 h 539087"/>
              <a:gd name="connsiteX72" fmla="*/ 44355 w 550352"/>
              <a:gd name="connsiteY72" fmla="*/ 269543 h 539087"/>
              <a:gd name="connsiteX73" fmla="*/ 50859 w 550352"/>
              <a:gd name="connsiteY73" fmla="*/ 260339 h 539087"/>
              <a:gd name="connsiteX74" fmla="*/ 54591 w 550352"/>
              <a:gd name="connsiteY74" fmla="*/ 225188 h 539087"/>
              <a:gd name="connsiteX75" fmla="*/ 35150 w 550352"/>
              <a:gd name="connsiteY75" fmla="*/ 214952 h 539087"/>
              <a:gd name="connsiteX76" fmla="*/ 39272 w 550352"/>
              <a:gd name="connsiteY76" fmla="*/ 194481 h 539087"/>
              <a:gd name="connsiteX77" fmla="*/ 14038 w 550352"/>
              <a:gd name="connsiteY77" fmla="*/ 149557 h 539087"/>
              <a:gd name="connsiteX78" fmla="*/ 45314 w 550352"/>
              <a:gd name="connsiteY78" fmla="*/ 143372 h 539087"/>
              <a:gd name="connsiteX79" fmla="*/ 73427 w 550352"/>
              <a:gd name="connsiteY79" fmla="*/ 148846 h 539087"/>
              <a:gd name="connsiteX80" fmla="*/ 135339 w 550352"/>
              <a:gd name="connsiteY80" fmla="*/ 144084 h 539087"/>
              <a:gd name="connsiteX81" fmla="*/ 156772 w 550352"/>
              <a:gd name="connsiteY81" fmla="*/ 129796 h 539087"/>
              <a:gd name="connsiteX82" fmla="*/ 135341 w 550352"/>
              <a:gd name="connsiteY82" fmla="*/ 108365 h 539087"/>
              <a:gd name="connsiteX83" fmla="*/ 205889 w 550352"/>
              <a:gd name="connsiteY83" fmla="*/ 52494 h 539087"/>
              <a:gd name="connsiteX84" fmla="*/ 168678 w 550352"/>
              <a:gd name="connsiteY84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0537 h 539087"/>
              <a:gd name="connsiteX14" fmla="*/ 407372 w 550352"/>
              <a:gd name="connsiteY14" fmla="*/ 51499 h 539087"/>
              <a:gd name="connsiteX15" fmla="*/ 375313 w 550352"/>
              <a:gd name="connsiteY15" fmla="*/ 27296 h 539087"/>
              <a:gd name="connsiteX16" fmla="*/ 436017 w 550352"/>
              <a:gd name="connsiteY16" fmla="*/ 0 h 539087"/>
              <a:gd name="connsiteX17" fmla="*/ 443552 w 550352"/>
              <a:gd name="connsiteY17" fmla="*/ 34120 h 539087"/>
              <a:gd name="connsiteX18" fmla="*/ 470847 w 550352"/>
              <a:gd name="connsiteY18" fmla="*/ 34120 h 539087"/>
              <a:gd name="connsiteX19" fmla="*/ 495442 w 550352"/>
              <a:gd name="connsiteY19" fmla="*/ 10236 h 539087"/>
              <a:gd name="connsiteX20" fmla="*/ 504967 w 550352"/>
              <a:gd name="connsiteY20" fmla="*/ 37531 h 539087"/>
              <a:gd name="connsiteX21" fmla="*/ 477671 w 550352"/>
              <a:gd name="connsiteY21" fmla="*/ 58003 h 539087"/>
              <a:gd name="connsiteX22" fmla="*/ 487907 w 550352"/>
              <a:gd name="connsiteY22" fmla="*/ 85299 h 539087"/>
              <a:gd name="connsiteX23" fmla="*/ 502194 w 550352"/>
              <a:gd name="connsiteY23" fmla="*/ 101327 h 539087"/>
              <a:gd name="connsiteX24" fmla="*/ 508379 w 550352"/>
              <a:gd name="connsiteY24" fmla="*/ 122830 h 539087"/>
              <a:gd name="connsiteX25" fmla="*/ 522027 w 550352"/>
              <a:gd name="connsiteY25" fmla="*/ 143302 h 539087"/>
              <a:gd name="connsiteX26" fmla="*/ 522027 w 550352"/>
              <a:gd name="connsiteY26" fmla="*/ 143302 h 539087"/>
              <a:gd name="connsiteX27" fmla="*/ 550352 w 550352"/>
              <a:gd name="connsiteY27" fmla="*/ 183534 h 539087"/>
              <a:gd name="connsiteX28" fmla="*/ 542498 w 550352"/>
              <a:gd name="connsiteY28" fmla="*/ 204717 h 539087"/>
              <a:gd name="connsiteX29" fmla="*/ 525439 w 550352"/>
              <a:gd name="connsiteY29" fmla="*/ 249072 h 539087"/>
              <a:gd name="connsiteX30" fmla="*/ 511791 w 550352"/>
              <a:gd name="connsiteY30" fmla="*/ 266131 h 539087"/>
              <a:gd name="connsiteX31" fmla="*/ 498143 w 550352"/>
              <a:gd name="connsiteY31" fmla="*/ 272955 h 539087"/>
              <a:gd name="connsiteX32" fmla="*/ 484495 w 550352"/>
              <a:gd name="connsiteY32" fmla="*/ 259308 h 539087"/>
              <a:gd name="connsiteX33" fmla="*/ 481402 w 550352"/>
              <a:gd name="connsiteY33" fmla="*/ 245340 h 539087"/>
              <a:gd name="connsiteX34" fmla="*/ 464024 w 550352"/>
              <a:gd name="connsiteY34" fmla="*/ 259308 h 539087"/>
              <a:gd name="connsiteX35" fmla="*/ 464024 w 550352"/>
              <a:gd name="connsiteY35" fmla="*/ 283191 h 539087"/>
              <a:gd name="connsiteX36" fmla="*/ 429904 w 550352"/>
              <a:gd name="connsiteY36" fmla="*/ 286603 h 539087"/>
              <a:gd name="connsiteX37" fmla="*/ 418637 w 550352"/>
              <a:gd name="connsiteY37" fmla="*/ 310487 h 539087"/>
              <a:gd name="connsiteX38" fmla="*/ 436729 w 550352"/>
              <a:gd name="connsiteY38" fmla="*/ 321753 h 539087"/>
              <a:gd name="connsiteX39" fmla="*/ 440140 w 550352"/>
              <a:gd name="connsiteY39" fmla="*/ 354842 h 539087"/>
              <a:gd name="connsiteX40" fmla="*/ 395785 w 550352"/>
              <a:gd name="connsiteY40" fmla="*/ 351430 h 539087"/>
              <a:gd name="connsiteX41" fmla="*/ 395785 w 550352"/>
              <a:gd name="connsiteY41" fmla="*/ 378725 h 539087"/>
              <a:gd name="connsiteX42" fmla="*/ 386900 w 550352"/>
              <a:gd name="connsiteY42" fmla="*/ 399197 h 539087"/>
              <a:gd name="connsiteX43" fmla="*/ 351430 w 550352"/>
              <a:gd name="connsiteY43" fmla="*/ 406021 h 539087"/>
              <a:gd name="connsiteX44" fmla="*/ 344606 w 550352"/>
              <a:gd name="connsiteY44" fmla="*/ 433317 h 539087"/>
              <a:gd name="connsiteX45" fmla="*/ 341194 w 550352"/>
              <a:gd name="connsiteY45" fmla="*/ 450376 h 539087"/>
              <a:gd name="connsiteX46" fmla="*/ 310486 w 550352"/>
              <a:gd name="connsiteY46" fmla="*/ 433317 h 539087"/>
              <a:gd name="connsiteX47" fmla="*/ 324774 w 550352"/>
              <a:gd name="connsiteY47" fmla="*/ 419988 h 539087"/>
              <a:gd name="connsiteX48" fmla="*/ 286603 w 550352"/>
              <a:gd name="connsiteY48" fmla="*/ 385549 h 539087"/>
              <a:gd name="connsiteX49" fmla="*/ 283191 w 550352"/>
              <a:gd name="connsiteY49" fmla="*/ 406021 h 539087"/>
              <a:gd name="connsiteX50" fmla="*/ 259307 w 550352"/>
              <a:gd name="connsiteY50" fmla="*/ 426493 h 539087"/>
              <a:gd name="connsiteX51" fmla="*/ 238836 w 550352"/>
              <a:gd name="connsiteY51" fmla="*/ 433317 h 539087"/>
              <a:gd name="connsiteX52" fmla="*/ 221776 w 550352"/>
              <a:gd name="connsiteY52" fmla="*/ 440140 h 539087"/>
              <a:gd name="connsiteX53" fmla="*/ 202654 w 550352"/>
              <a:gd name="connsiteY53" fmla="*/ 455139 h 539087"/>
              <a:gd name="connsiteX54" fmla="*/ 184244 w 550352"/>
              <a:gd name="connsiteY54" fmla="*/ 464024 h 539087"/>
              <a:gd name="connsiteX55" fmla="*/ 170597 w 550352"/>
              <a:gd name="connsiteY55" fmla="*/ 464024 h 539087"/>
              <a:gd name="connsiteX56" fmla="*/ 139889 w 550352"/>
              <a:gd name="connsiteY56" fmla="*/ 467436 h 539087"/>
              <a:gd name="connsiteX57" fmla="*/ 139889 w 550352"/>
              <a:gd name="connsiteY57" fmla="*/ 487908 h 539087"/>
              <a:gd name="connsiteX58" fmla="*/ 139889 w 550352"/>
              <a:gd name="connsiteY58" fmla="*/ 501555 h 539087"/>
              <a:gd name="connsiteX59" fmla="*/ 116006 w 550352"/>
              <a:gd name="connsiteY59" fmla="*/ 491320 h 539087"/>
              <a:gd name="connsiteX60" fmla="*/ 122830 w 550352"/>
              <a:gd name="connsiteY60" fmla="*/ 539087 h 539087"/>
              <a:gd name="connsiteX61" fmla="*/ 94504 w 550352"/>
              <a:gd name="connsiteY61" fmla="*/ 511472 h 539087"/>
              <a:gd name="connsiteX62" fmla="*/ 58003 w 550352"/>
              <a:gd name="connsiteY62" fmla="*/ 528851 h 539087"/>
              <a:gd name="connsiteX63" fmla="*/ 60065 w 550352"/>
              <a:gd name="connsiteY63" fmla="*/ 509410 h 539087"/>
              <a:gd name="connsiteX64" fmla="*/ 61415 w 550352"/>
              <a:gd name="connsiteY64" fmla="*/ 481084 h 539087"/>
              <a:gd name="connsiteX65" fmla="*/ 32840 w 550352"/>
              <a:gd name="connsiteY65" fmla="*/ 476322 h 539087"/>
              <a:gd name="connsiteX66" fmla="*/ 50858 w 550352"/>
              <a:gd name="connsiteY66" fmla="*/ 449665 h 539087"/>
              <a:gd name="connsiteX67" fmla="*/ 0 w 550352"/>
              <a:gd name="connsiteY67" fmla="*/ 409433 h 539087"/>
              <a:gd name="connsiteX68" fmla="*/ 29676 w 550352"/>
              <a:gd name="connsiteY68" fmla="*/ 384199 h 539087"/>
              <a:gd name="connsiteX69" fmla="*/ 0 w 550352"/>
              <a:gd name="connsiteY69" fmla="*/ 355481 h 539087"/>
              <a:gd name="connsiteX70" fmla="*/ 44355 w 550352"/>
              <a:gd name="connsiteY70" fmla="*/ 320722 h 539087"/>
              <a:gd name="connsiteX71" fmla="*/ 39201 w 550352"/>
              <a:gd name="connsiteY71" fmla="*/ 298189 h 539087"/>
              <a:gd name="connsiteX72" fmla="*/ 44355 w 550352"/>
              <a:gd name="connsiteY72" fmla="*/ 269543 h 539087"/>
              <a:gd name="connsiteX73" fmla="*/ 50859 w 550352"/>
              <a:gd name="connsiteY73" fmla="*/ 260339 h 539087"/>
              <a:gd name="connsiteX74" fmla="*/ 54591 w 550352"/>
              <a:gd name="connsiteY74" fmla="*/ 225188 h 539087"/>
              <a:gd name="connsiteX75" fmla="*/ 35150 w 550352"/>
              <a:gd name="connsiteY75" fmla="*/ 214952 h 539087"/>
              <a:gd name="connsiteX76" fmla="*/ 39272 w 550352"/>
              <a:gd name="connsiteY76" fmla="*/ 194481 h 539087"/>
              <a:gd name="connsiteX77" fmla="*/ 14038 w 550352"/>
              <a:gd name="connsiteY77" fmla="*/ 149557 h 539087"/>
              <a:gd name="connsiteX78" fmla="*/ 45314 w 550352"/>
              <a:gd name="connsiteY78" fmla="*/ 143372 h 539087"/>
              <a:gd name="connsiteX79" fmla="*/ 73427 w 550352"/>
              <a:gd name="connsiteY79" fmla="*/ 148846 h 539087"/>
              <a:gd name="connsiteX80" fmla="*/ 135339 w 550352"/>
              <a:gd name="connsiteY80" fmla="*/ 144084 h 539087"/>
              <a:gd name="connsiteX81" fmla="*/ 156772 w 550352"/>
              <a:gd name="connsiteY81" fmla="*/ 129796 h 539087"/>
              <a:gd name="connsiteX82" fmla="*/ 135341 w 550352"/>
              <a:gd name="connsiteY82" fmla="*/ 108365 h 539087"/>
              <a:gd name="connsiteX83" fmla="*/ 205889 w 550352"/>
              <a:gd name="connsiteY83" fmla="*/ 52494 h 539087"/>
              <a:gd name="connsiteX84" fmla="*/ 168678 w 550352"/>
              <a:gd name="connsiteY84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0537 h 539087"/>
              <a:gd name="connsiteX14" fmla="*/ 407372 w 550352"/>
              <a:gd name="connsiteY14" fmla="*/ 51499 h 539087"/>
              <a:gd name="connsiteX15" fmla="*/ 375313 w 550352"/>
              <a:gd name="connsiteY15" fmla="*/ 27296 h 539087"/>
              <a:gd name="connsiteX16" fmla="*/ 404421 w 550352"/>
              <a:gd name="connsiteY16" fmla="*/ 13115 h 539087"/>
              <a:gd name="connsiteX17" fmla="*/ 436017 w 550352"/>
              <a:gd name="connsiteY17" fmla="*/ 0 h 539087"/>
              <a:gd name="connsiteX18" fmla="*/ 443552 w 550352"/>
              <a:gd name="connsiteY18" fmla="*/ 34120 h 539087"/>
              <a:gd name="connsiteX19" fmla="*/ 470847 w 550352"/>
              <a:gd name="connsiteY19" fmla="*/ 34120 h 539087"/>
              <a:gd name="connsiteX20" fmla="*/ 495442 w 550352"/>
              <a:gd name="connsiteY20" fmla="*/ 10236 h 539087"/>
              <a:gd name="connsiteX21" fmla="*/ 504967 w 550352"/>
              <a:gd name="connsiteY21" fmla="*/ 37531 h 539087"/>
              <a:gd name="connsiteX22" fmla="*/ 477671 w 550352"/>
              <a:gd name="connsiteY22" fmla="*/ 58003 h 539087"/>
              <a:gd name="connsiteX23" fmla="*/ 487907 w 550352"/>
              <a:gd name="connsiteY23" fmla="*/ 85299 h 539087"/>
              <a:gd name="connsiteX24" fmla="*/ 502194 w 550352"/>
              <a:gd name="connsiteY24" fmla="*/ 101327 h 539087"/>
              <a:gd name="connsiteX25" fmla="*/ 508379 w 550352"/>
              <a:gd name="connsiteY25" fmla="*/ 122830 h 539087"/>
              <a:gd name="connsiteX26" fmla="*/ 522027 w 550352"/>
              <a:gd name="connsiteY26" fmla="*/ 143302 h 539087"/>
              <a:gd name="connsiteX27" fmla="*/ 522027 w 550352"/>
              <a:gd name="connsiteY27" fmla="*/ 143302 h 539087"/>
              <a:gd name="connsiteX28" fmla="*/ 550352 w 550352"/>
              <a:gd name="connsiteY28" fmla="*/ 183534 h 539087"/>
              <a:gd name="connsiteX29" fmla="*/ 542498 w 550352"/>
              <a:gd name="connsiteY29" fmla="*/ 204717 h 539087"/>
              <a:gd name="connsiteX30" fmla="*/ 525439 w 550352"/>
              <a:gd name="connsiteY30" fmla="*/ 249072 h 539087"/>
              <a:gd name="connsiteX31" fmla="*/ 511791 w 550352"/>
              <a:gd name="connsiteY31" fmla="*/ 266131 h 539087"/>
              <a:gd name="connsiteX32" fmla="*/ 498143 w 550352"/>
              <a:gd name="connsiteY32" fmla="*/ 272955 h 539087"/>
              <a:gd name="connsiteX33" fmla="*/ 484495 w 550352"/>
              <a:gd name="connsiteY33" fmla="*/ 259308 h 539087"/>
              <a:gd name="connsiteX34" fmla="*/ 481402 w 550352"/>
              <a:gd name="connsiteY34" fmla="*/ 245340 h 539087"/>
              <a:gd name="connsiteX35" fmla="*/ 464024 w 550352"/>
              <a:gd name="connsiteY35" fmla="*/ 259308 h 539087"/>
              <a:gd name="connsiteX36" fmla="*/ 464024 w 550352"/>
              <a:gd name="connsiteY36" fmla="*/ 283191 h 539087"/>
              <a:gd name="connsiteX37" fmla="*/ 429904 w 550352"/>
              <a:gd name="connsiteY37" fmla="*/ 286603 h 539087"/>
              <a:gd name="connsiteX38" fmla="*/ 418637 w 550352"/>
              <a:gd name="connsiteY38" fmla="*/ 310487 h 539087"/>
              <a:gd name="connsiteX39" fmla="*/ 436729 w 550352"/>
              <a:gd name="connsiteY39" fmla="*/ 321753 h 539087"/>
              <a:gd name="connsiteX40" fmla="*/ 440140 w 550352"/>
              <a:gd name="connsiteY40" fmla="*/ 354842 h 539087"/>
              <a:gd name="connsiteX41" fmla="*/ 395785 w 550352"/>
              <a:gd name="connsiteY41" fmla="*/ 351430 h 539087"/>
              <a:gd name="connsiteX42" fmla="*/ 395785 w 550352"/>
              <a:gd name="connsiteY42" fmla="*/ 378725 h 539087"/>
              <a:gd name="connsiteX43" fmla="*/ 386900 w 550352"/>
              <a:gd name="connsiteY43" fmla="*/ 399197 h 539087"/>
              <a:gd name="connsiteX44" fmla="*/ 351430 w 550352"/>
              <a:gd name="connsiteY44" fmla="*/ 406021 h 539087"/>
              <a:gd name="connsiteX45" fmla="*/ 344606 w 550352"/>
              <a:gd name="connsiteY45" fmla="*/ 433317 h 539087"/>
              <a:gd name="connsiteX46" fmla="*/ 341194 w 550352"/>
              <a:gd name="connsiteY46" fmla="*/ 450376 h 539087"/>
              <a:gd name="connsiteX47" fmla="*/ 310486 w 550352"/>
              <a:gd name="connsiteY47" fmla="*/ 433317 h 539087"/>
              <a:gd name="connsiteX48" fmla="*/ 324774 w 550352"/>
              <a:gd name="connsiteY48" fmla="*/ 419988 h 539087"/>
              <a:gd name="connsiteX49" fmla="*/ 286603 w 550352"/>
              <a:gd name="connsiteY49" fmla="*/ 385549 h 539087"/>
              <a:gd name="connsiteX50" fmla="*/ 283191 w 550352"/>
              <a:gd name="connsiteY50" fmla="*/ 406021 h 539087"/>
              <a:gd name="connsiteX51" fmla="*/ 259307 w 550352"/>
              <a:gd name="connsiteY51" fmla="*/ 426493 h 539087"/>
              <a:gd name="connsiteX52" fmla="*/ 238836 w 550352"/>
              <a:gd name="connsiteY52" fmla="*/ 433317 h 539087"/>
              <a:gd name="connsiteX53" fmla="*/ 221776 w 550352"/>
              <a:gd name="connsiteY53" fmla="*/ 440140 h 539087"/>
              <a:gd name="connsiteX54" fmla="*/ 202654 w 550352"/>
              <a:gd name="connsiteY54" fmla="*/ 455139 h 539087"/>
              <a:gd name="connsiteX55" fmla="*/ 184244 w 550352"/>
              <a:gd name="connsiteY55" fmla="*/ 464024 h 539087"/>
              <a:gd name="connsiteX56" fmla="*/ 170597 w 550352"/>
              <a:gd name="connsiteY56" fmla="*/ 464024 h 539087"/>
              <a:gd name="connsiteX57" fmla="*/ 139889 w 550352"/>
              <a:gd name="connsiteY57" fmla="*/ 467436 h 539087"/>
              <a:gd name="connsiteX58" fmla="*/ 139889 w 550352"/>
              <a:gd name="connsiteY58" fmla="*/ 487908 h 539087"/>
              <a:gd name="connsiteX59" fmla="*/ 139889 w 550352"/>
              <a:gd name="connsiteY59" fmla="*/ 501555 h 539087"/>
              <a:gd name="connsiteX60" fmla="*/ 116006 w 550352"/>
              <a:gd name="connsiteY60" fmla="*/ 491320 h 539087"/>
              <a:gd name="connsiteX61" fmla="*/ 122830 w 550352"/>
              <a:gd name="connsiteY61" fmla="*/ 539087 h 539087"/>
              <a:gd name="connsiteX62" fmla="*/ 94504 w 550352"/>
              <a:gd name="connsiteY62" fmla="*/ 511472 h 539087"/>
              <a:gd name="connsiteX63" fmla="*/ 58003 w 550352"/>
              <a:gd name="connsiteY63" fmla="*/ 528851 h 539087"/>
              <a:gd name="connsiteX64" fmla="*/ 60065 w 550352"/>
              <a:gd name="connsiteY64" fmla="*/ 509410 h 539087"/>
              <a:gd name="connsiteX65" fmla="*/ 61415 w 550352"/>
              <a:gd name="connsiteY65" fmla="*/ 481084 h 539087"/>
              <a:gd name="connsiteX66" fmla="*/ 32840 w 550352"/>
              <a:gd name="connsiteY66" fmla="*/ 476322 h 539087"/>
              <a:gd name="connsiteX67" fmla="*/ 50858 w 550352"/>
              <a:gd name="connsiteY67" fmla="*/ 449665 h 539087"/>
              <a:gd name="connsiteX68" fmla="*/ 0 w 550352"/>
              <a:gd name="connsiteY68" fmla="*/ 409433 h 539087"/>
              <a:gd name="connsiteX69" fmla="*/ 29676 w 550352"/>
              <a:gd name="connsiteY69" fmla="*/ 384199 h 539087"/>
              <a:gd name="connsiteX70" fmla="*/ 0 w 550352"/>
              <a:gd name="connsiteY70" fmla="*/ 355481 h 539087"/>
              <a:gd name="connsiteX71" fmla="*/ 44355 w 550352"/>
              <a:gd name="connsiteY71" fmla="*/ 320722 h 539087"/>
              <a:gd name="connsiteX72" fmla="*/ 39201 w 550352"/>
              <a:gd name="connsiteY72" fmla="*/ 298189 h 539087"/>
              <a:gd name="connsiteX73" fmla="*/ 44355 w 550352"/>
              <a:gd name="connsiteY73" fmla="*/ 269543 h 539087"/>
              <a:gd name="connsiteX74" fmla="*/ 50859 w 550352"/>
              <a:gd name="connsiteY74" fmla="*/ 260339 h 539087"/>
              <a:gd name="connsiteX75" fmla="*/ 54591 w 550352"/>
              <a:gd name="connsiteY75" fmla="*/ 225188 h 539087"/>
              <a:gd name="connsiteX76" fmla="*/ 35150 w 550352"/>
              <a:gd name="connsiteY76" fmla="*/ 214952 h 539087"/>
              <a:gd name="connsiteX77" fmla="*/ 39272 w 550352"/>
              <a:gd name="connsiteY77" fmla="*/ 194481 h 539087"/>
              <a:gd name="connsiteX78" fmla="*/ 14038 w 550352"/>
              <a:gd name="connsiteY78" fmla="*/ 149557 h 539087"/>
              <a:gd name="connsiteX79" fmla="*/ 45314 w 550352"/>
              <a:gd name="connsiteY79" fmla="*/ 143372 h 539087"/>
              <a:gd name="connsiteX80" fmla="*/ 73427 w 550352"/>
              <a:gd name="connsiteY80" fmla="*/ 148846 h 539087"/>
              <a:gd name="connsiteX81" fmla="*/ 135339 w 550352"/>
              <a:gd name="connsiteY81" fmla="*/ 144084 h 539087"/>
              <a:gd name="connsiteX82" fmla="*/ 156772 w 550352"/>
              <a:gd name="connsiteY82" fmla="*/ 129796 h 539087"/>
              <a:gd name="connsiteX83" fmla="*/ 135341 w 550352"/>
              <a:gd name="connsiteY83" fmla="*/ 108365 h 539087"/>
              <a:gd name="connsiteX84" fmla="*/ 205889 w 550352"/>
              <a:gd name="connsiteY84" fmla="*/ 52494 h 539087"/>
              <a:gd name="connsiteX85" fmla="*/ 168678 w 550352"/>
              <a:gd name="connsiteY85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0537 h 539087"/>
              <a:gd name="connsiteX14" fmla="*/ 407372 w 550352"/>
              <a:gd name="connsiteY14" fmla="*/ 51499 h 539087"/>
              <a:gd name="connsiteX15" fmla="*/ 382457 w 550352"/>
              <a:gd name="connsiteY15" fmla="*/ 32059 h 539087"/>
              <a:gd name="connsiteX16" fmla="*/ 404421 w 550352"/>
              <a:gd name="connsiteY16" fmla="*/ 13115 h 539087"/>
              <a:gd name="connsiteX17" fmla="*/ 436017 w 550352"/>
              <a:gd name="connsiteY17" fmla="*/ 0 h 539087"/>
              <a:gd name="connsiteX18" fmla="*/ 443552 w 550352"/>
              <a:gd name="connsiteY18" fmla="*/ 34120 h 539087"/>
              <a:gd name="connsiteX19" fmla="*/ 470847 w 550352"/>
              <a:gd name="connsiteY19" fmla="*/ 34120 h 539087"/>
              <a:gd name="connsiteX20" fmla="*/ 495442 w 550352"/>
              <a:gd name="connsiteY20" fmla="*/ 10236 h 539087"/>
              <a:gd name="connsiteX21" fmla="*/ 504967 w 550352"/>
              <a:gd name="connsiteY21" fmla="*/ 37531 h 539087"/>
              <a:gd name="connsiteX22" fmla="*/ 477671 w 550352"/>
              <a:gd name="connsiteY22" fmla="*/ 58003 h 539087"/>
              <a:gd name="connsiteX23" fmla="*/ 487907 w 550352"/>
              <a:gd name="connsiteY23" fmla="*/ 85299 h 539087"/>
              <a:gd name="connsiteX24" fmla="*/ 502194 w 550352"/>
              <a:gd name="connsiteY24" fmla="*/ 101327 h 539087"/>
              <a:gd name="connsiteX25" fmla="*/ 508379 w 550352"/>
              <a:gd name="connsiteY25" fmla="*/ 122830 h 539087"/>
              <a:gd name="connsiteX26" fmla="*/ 522027 w 550352"/>
              <a:gd name="connsiteY26" fmla="*/ 143302 h 539087"/>
              <a:gd name="connsiteX27" fmla="*/ 522027 w 550352"/>
              <a:gd name="connsiteY27" fmla="*/ 143302 h 539087"/>
              <a:gd name="connsiteX28" fmla="*/ 550352 w 550352"/>
              <a:gd name="connsiteY28" fmla="*/ 183534 h 539087"/>
              <a:gd name="connsiteX29" fmla="*/ 542498 w 550352"/>
              <a:gd name="connsiteY29" fmla="*/ 204717 h 539087"/>
              <a:gd name="connsiteX30" fmla="*/ 525439 w 550352"/>
              <a:gd name="connsiteY30" fmla="*/ 249072 h 539087"/>
              <a:gd name="connsiteX31" fmla="*/ 511791 w 550352"/>
              <a:gd name="connsiteY31" fmla="*/ 266131 h 539087"/>
              <a:gd name="connsiteX32" fmla="*/ 498143 w 550352"/>
              <a:gd name="connsiteY32" fmla="*/ 272955 h 539087"/>
              <a:gd name="connsiteX33" fmla="*/ 484495 w 550352"/>
              <a:gd name="connsiteY33" fmla="*/ 259308 h 539087"/>
              <a:gd name="connsiteX34" fmla="*/ 481402 w 550352"/>
              <a:gd name="connsiteY34" fmla="*/ 245340 h 539087"/>
              <a:gd name="connsiteX35" fmla="*/ 464024 w 550352"/>
              <a:gd name="connsiteY35" fmla="*/ 259308 h 539087"/>
              <a:gd name="connsiteX36" fmla="*/ 464024 w 550352"/>
              <a:gd name="connsiteY36" fmla="*/ 283191 h 539087"/>
              <a:gd name="connsiteX37" fmla="*/ 429904 w 550352"/>
              <a:gd name="connsiteY37" fmla="*/ 286603 h 539087"/>
              <a:gd name="connsiteX38" fmla="*/ 418637 w 550352"/>
              <a:gd name="connsiteY38" fmla="*/ 310487 h 539087"/>
              <a:gd name="connsiteX39" fmla="*/ 436729 w 550352"/>
              <a:gd name="connsiteY39" fmla="*/ 321753 h 539087"/>
              <a:gd name="connsiteX40" fmla="*/ 440140 w 550352"/>
              <a:gd name="connsiteY40" fmla="*/ 354842 h 539087"/>
              <a:gd name="connsiteX41" fmla="*/ 395785 w 550352"/>
              <a:gd name="connsiteY41" fmla="*/ 351430 h 539087"/>
              <a:gd name="connsiteX42" fmla="*/ 395785 w 550352"/>
              <a:gd name="connsiteY42" fmla="*/ 378725 h 539087"/>
              <a:gd name="connsiteX43" fmla="*/ 386900 w 550352"/>
              <a:gd name="connsiteY43" fmla="*/ 399197 h 539087"/>
              <a:gd name="connsiteX44" fmla="*/ 351430 w 550352"/>
              <a:gd name="connsiteY44" fmla="*/ 406021 h 539087"/>
              <a:gd name="connsiteX45" fmla="*/ 344606 w 550352"/>
              <a:gd name="connsiteY45" fmla="*/ 433317 h 539087"/>
              <a:gd name="connsiteX46" fmla="*/ 341194 w 550352"/>
              <a:gd name="connsiteY46" fmla="*/ 450376 h 539087"/>
              <a:gd name="connsiteX47" fmla="*/ 310486 w 550352"/>
              <a:gd name="connsiteY47" fmla="*/ 433317 h 539087"/>
              <a:gd name="connsiteX48" fmla="*/ 324774 w 550352"/>
              <a:gd name="connsiteY48" fmla="*/ 419988 h 539087"/>
              <a:gd name="connsiteX49" fmla="*/ 286603 w 550352"/>
              <a:gd name="connsiteY49" fmla="*/ 385549 h 539087"/>
              <a:gd name="connsiteX50" fmla="*/ 283191 w 550352"/>
              <a:gd name="connsiteY50" fmla="*/ 406021 h 539087"/>
              <a:gd name="connsiteX51" fmla="*/ 259307 w 550352"/>
              <a:gd name="connsiteY51" fmla="*/ 426493 h 539087"/>
              <a:gd name="connsiteX52" fmla="*/ 238836 w 550352"/>
              <a:gd name="connsiteY52" fmla="*/ 433317 h 539087"/>
              <a:gd name="connsiteX53" fmla="*/ 221776 w 550352"/>
              <a:gd name="connsiteY53" fmla="*/ 440140 h 539087"/>
              <a:gd name="connsiteX54" fmla="*/ 202654 w 550352"/>
              <a:gd name="connsiteY54" fmla="*/ 455139 h 539087"/>
              <a:gd name="connsiteX55" fmla="*/ 184244 w 550352"/>
              <a:gd name="connsiteY55" fmla="*/ 464024 h 539087"/>
              <a:gd name="connsiteX56" fmla="*/ 170597 w 550352"/>
              <a:gd name="connsiteY56" fmla="*/ 464024 h 539087"/>
              <a:gd name="connsiteX57" fmla="*/ 139889 w 550352"/>
              <a:gd name="connsiteY57" fmla="*/ 467436 h 539087"/>
              <a:gd name="connsiteX58" fmla="*/ 139889 w 550352"/>
              <a:gd name="connsiteY58" fmla="*/ 487908 h 539087"/>
              <a:gd name="connsiteX59" fmla="*/ 139889 w 550352"/>
              <a:gd name="connsiteY59" fmla="*/ 501555 h 539087"/>
              <a:gd name="connsiteX60" fmla="*/ 116006 w 550352"/>
              <a:gd name="connsiteY60" fmla="*/ 491320 h 539087"/>
              <a:gd name="connsiteX61" fmla="*/ 122830 w 550352"/>
              <a:gd name="connsiteY61" fmla="*/ 539087 h 539087"/>
              <a:gd name="connsiteX62" fmla="*/ 94504 w 550352"/>
              <a:gd name="connsiteY62" fmla="*/ 511472 h 539087"/>
              <a:gd name="connsiteX63" fmla="*/ 58003 w 550352"/>
              <a:gd name="connsiteY63" fmla="*/ 528851 h 539087"/>
              <a:gd name="connsiteX64" fmla="*/ 60065 w 550352"/>
              <a:gd name="connsiteY64" fmla="*/ 509410 h 539087"/>
              <a:gd name="connsiteX65" fmla="*/ 61415 w 550352"/>
              <a:gd name="connsiteY65" fmla="*/ 481084 h 539087"/>
              <a:gd name="connsiteX66" fmla="*/ 32840 w 550352"/>
              <a:gd name="connsiteY66" fmla="*/ 476322 h 539087"/>
              <a:gd name="connsiteX67" fmla="*/ 50858 w 550352"/>
              <a:gd name="connsiteY67" fmla="*/ 449665 h 539087"/>
              <a:gd name="connsiteX68" fmla="*/ 0 w 550352"/>
              <a:gd name="connsiteY68" fmla="*/ 409433 h 539087"/>
              <a:gd name="connsiteX69" fmla="*/ 29676 w 550352"/>
              <a:gd name="connsiteY69" fmla="*/ 384199 h 539087"/>
              <a:gd name="connsiteX70" fmla="*/ 0 w 550352"/>
              <a:gd name="connsiteY70" fmla="*/ 355481 h 539087"/>
              <a:gd name="connsiteX71" fmla="*/ 44355 w 550352"/>
              <a:gd name="connsiteY71" fmla="*/ 320722 h 539087"/>
              <a:gd name="connsiteX72" fmla="*/ 39201 w 550352"/>
              <a:gd name="connsiteY72" fmla="*/ 298189 h 539087"/>
              <a:gd name="connsiteX73" fmla="*/ 44355 w 550352"/>
              <a:gd name="connsiteY73" fmla="*/ 269543 h 539087"/>
              <a:gd name="connsiteX74" fmla="*/ 50859 w 550352"/>
              <a:gd name="connsiteY74" fmla="*/ 260339 h 539087"/>
              <a:gd name="connsiteX75" fmla="*/ 54591 w 550352"/>
              <a:gd name="connsiteY75" fmla="*/ 225188 h 539087"/>
              <a:gd name="connsiteX76" fmla="*/ 35150 w 550352"/>
              <a:gd name="connsiteY76" fmla="*/ 214952 h 539087"/>
              <a:gd name="connsiteX77" fmla="*/ 39272 w 550352"/>
              <a:gd name="connsiteY77" fmla="*/ 194481 h 539087"/>
              <a:gd name="connsiteX78" fmla="*/ 14038 w 550352"/>
              <a:gd name="connsiteY78" fmla="*/ 149557 h 539087"/>
              <a:gd name="connsiteX79" fmla="*/ 45314 w 550352"/>
              <a:gd name="connsiteY79" fmla="*/ 143372 h 539087"/>
              <a:gd name="connsiteX80" fmla="*/ 73427 w 550352"/>
              <a:gd name="connsiteY80" fmla="*/ 148846 h 539087"/>
              <a:gd name="connsiteX81" fmla="*/ 135339 w 550352"/>
              <a:gd name="connsiteY81" fmla="*/ 144084 h 539087"/>
              <a:gd name="connsiteX82" fmla="*/ 156772 w 550352"/>
              <a:gd name="connsiteY82" fmla="*/ 129796 h 539087"/>
              <a:gd name="connsiteX83" fmla="*/ 135341 w 550352"/>
              <a:gd name="connsiteY83" fmla="*/ 108365 h 539087"/>
              <a:gd name="connsiteX84" fmla="*/ 205889 w 550352"/>
              <a:gd name="connsiteY84" fmla="*/ 52494 h 539087"/>
              <a:gd name="connsiteX85" fmla="*/ 168678 w 550352"/>
              <a:gd name="connsiteY85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0537 h 539087"/>
              <a:gd name="connsiteX14" fmla="*/ 407372 w 550352"/>
              <a:gd name="connsiteY14" fmla="*/ 51499 h 539087"/>
              <a:gd name="connsiteX15" fmla="*/ 382457 w 550352"/>
              <a:gd name="connsiteY15" fmla="*/ 32059 h 539087"/>
              <a:gd name="connsiteX16" fmla="*/ 404421 w 550352"/>
              <a:gd name="connsiteY16" fmla="*/ 13115 h 539087"/>
              <a:gd name="connsiteX17" fmla="*/ 436017 w 550352"/>
              <a:gd name="connsiteY17" fmla="*/ 0 h 539087"/>
              <a:gd name="connsiteX18" fmla="*/ 443552 w 550352"/>
              <a:gd name="connsiteY18" fmla="*/ 34120 h 539087"/>
              <a:gd name="connsiteX19" fmla="*/ 470847 w 550352"/>
              <a:gd name="connsiteY19" fmla="*/ 34120 h 539087"/>
              <a:gd name="connsiteX20" fmla="*/ 495442 w 550352"/>
              <a:gd name="connsiteY20" fmla="*/ 10236 h 539087"/>
              <a:gd name="connsiteX21" fmla="*/ 504967 w 550352"/>
              <a:gd name="connsiteY21" fmla="*/ 37531 h 539087"/>
              <a:gd name="connsiteX22" fmla="*/ 477671 w 550352"/>
              <a:gd name="connsiteY22" fmla="*/ 58003 h 539087"/>
              <a:gd name="connsiteX23" fmla="*/ 487907 w 550352"/>
              <a:gd name="connsiteY23" fmla="*/ 85299 h 539087"/>
              <a:gd name="connsiteX24" fmla="*/ 502194 w 550352"/>
              <a:gd name="connsiteY24" fmla="*/ 101327 h 539087"/>
              <a:gd name="connsiteX25" fmla="*/ 508379 w 550352"/>
              <a:gd name="connsiteY25" fmla="*/ 122830 h 539087"/>
              <a:gd name="connsiteX26" fmla="*/ 522027 w 550352"/>
              <a:gd name="connsiteY26" fmla="*/ 143302 h 539087"/>
              <a:gd name="connsiteX27" fmla="*/ 522027 w 550352"/>
              <a:gd name="connsiteY27" fmla="*/ 143302 h 539087"/>
              <a:gd name="connsiteX28" fmla="*/ 550352 w 550352"/>
              <a:gd name="connsiteY28" fmla="*/ 183534 h 539087"/>
              <a:gd name="connsiteX29" fmla="*/ 542498 w 550352"/>
              <a:gd name="connsiteY29" fmla="*/ 204717 h 539087"/>
              <a:gd name="connsiteX30" fmla="*/ 525439 w 550352"/>
              <a:gd name="connsiteY30" fmla="*/ 249072 h 539087"/>
              <a:gd name="connsiteX31" fmla="*/ 511791 w 550352"/>
              <a:gd name="connsiteY31" fmla="*/ 266131 h 539087"/>
              <a:gd name="connsiteX32" fmla="*/ 498143 w 550352"/>
              <a:gd name="connsiteY32" fmla="*/ 272955 h 539087"/>
              <a:gd name="connsiteX33" fmla="*/ 484495 w 550352"/>
              <a:gd name="connsiteY33" fmla="*/ 259308 h 539087"/>
              <a:gd name="connsiteX34" fmla="*/ 481402 w 550352"/>
              <a:gd name="connsiteY34" fmla="*/ 245340 h 539087"/>
              <a:gd name="connsiteX35" fmla="*/ 464024 w 550352"/>
              <a:gd name="connsiteY35" fmla="*/ 259308 h 539087"/>
              <a:gd name="connsiteX36" fmla="*/ 464024 w 550352"/>
              <a:gd name="connsiteY36" fmla="*/ 283191 h 539087"/>
              <a:gd name="connsiteX37" fmla="*/ 429904 w 550352"/>
              <a:gd name="connsiteY37" fmla="*/ 286603 h 539087"/>
              <a:gd name="connsiteX38" fmla="*/ 418637 w 550352"/>
              <a:gd name="connsiteY38" fmla="*/ 310487 h 539087"/>
              <a:gd name="connsiteX39" fmla="*/ 436729 w 550352"/>
              <a:gd name="connsiteY39" fmla="*/ 321753 h 539087"/>
              <a:gd name="connsiteX40" fmla="*/ 440140 w 550352"/>
              <a:gd name="connsiteY40" fmla="*/ 354842 h 539087"/>
              <a:gd name="connsiteX41" fmla="*/ 395785 w 550352"/>
              <a:gd name="connsiteY41" fmla="*/ 351430 h 539087"/>
              <a:gd name="connsiteX42" fmla="*/ 395785 w 550352"/>
              <a:gd name="connsiteY42" fmla="*/ 378725 h 539087"/>
              <a:gd name="connsiteX43" fmla="*/ 386900 w 550352"/>
              <a:gd name="connsiteY43" fmla="*/ 399197 h 539087"/>
              <a:gd name="connsiteX44" fmla="*/ 351430 w 550352"/>
              <a:gd name="connsiteY44" fmla="*/ 406021 h 539087"/>
              <a:gd name="connsiteX45" fmla="*/ 344606 w 550352"/>
              <a:gd name="connsiteY45" fmla="*/ 433317 h 539087"/>
              <a:gd name="connsiteX46" fmla="*/ 341194 w 550352"/>
              <a:gd name="connsiteY46" fmla="*/ 450376 h 539087"/>
              <a:gd name="connsiteX47" fmla="*/ 310486 w 550352"/>
              <a:gd name="connsiteY47" fmla="*/ 433317 h 539087"/>
              <a:gd name="connsiteX48" fmla="*/ 324774 w 550352"/>
              <a:gd name="connsiteY48" fmla="*/ 419988 h 539087"/>
              <a:gd name="connsiteX49" fmla="*/ 286603 w 550352"/>
              <a:gd name="connsiteY49" fmla="*/ 385549 h 539087"/>
              <a:gd name="connsiteX50" fmla="*/ 283191 w 550352"/>
              <a:gd name="connsiteY50" fmla="*/ 406021 h 539087"/>
              <a:gd name="connsiteX51" fmla="*/ 259307 w 550352"/>
              <a:gd name="connsiteY51" fmla="*/ 426493 h 539087"/>
              <a:gd name="connsiteX52" fmla="*/ 238836 w 550352"/>
              <a:gd name="connsiteY52" fmla="*/ 433317 h 539087"/>
              <a:gd name="connsiteX53" fmla="*/ 221776 w 550352"/>
              <a:gd name="connsiteY53" fmla="*/ 440140 h 539087"/>
              <a:gd name="connsiteX54" fmla="*/ 202654 w 550352"/>
              <a:gd name="connsiteY54" fmla="*/ 455139 h 539087"/>
              <a:gd name="connsiteX55" fmla="*/ 184244 w 550352"/>
              <a:gd name="connsiteY55" fmla="*/ 464024 h 539087"/>
              <a:gd name="connsiteX56" fmla="*/ 170597 w 550352"/>
              <a:gd name="connsiteY56" fmla="*/ 464024 h 539087"/>
              <a:gd name="connsiteX57" fmla="*/ 139889 w 550352"/>
              <a:gd name="connsiteY57" fmla="*/ 467436 h 539087"/>
              <a:gd name="connsiteX58" fmla="*/ 139889 w 550352"/>
              <a:gd name="connsiteY58" fmla="*/ 487908 h 539087"/>
              <a:gd name="connsiteX59" fmla="*/ 139889 w 550352"/>
              <a:gd name="connsiteY59" fmla="*/ 501555 h 539087"/>
              <a:gd name="connsiteX60" fmla="*/ 116006 w 550352"/>
              <a:gd name="connsiteY60" fmla="*/ 491320 h 539087"/>
              <a:gd name="connsiteX61" fmla="*/ 122830 w 550352"/>
              <a:gd name="connsiteY61" fmla="*/ 539087 h 539087"/>
              <a:gd name="connsiteX62" fmla="*/ 94504 w 550352"/>
              <a:gd name="connsiteY62" fmla="*/ 511472 h 539087"/>
              <a:gd name="connsiteX63" fmla="*/ 58003 w 550352"/>
              <a:gd name="connsiteY63" fmla="*/ 528851 h 539087"/>
              <a:gd name="connsiteX64" fmla="*/ 60065 w 550352"/>
              <a:gd name="connsiteY64" fmla="*/ 509410 h 539087"/>
              <a:gd name="connsiteX65" fmla="*/ 61415 w 550352"/>
              <a:gd name="connsiteY65" fmla="*/ 481084 h 539087"/>
              <a:gd name="connsiteX66" fmla="*/ 32840 w 550352"/>
              <a:gd name="connsiteY66" fmla="*/ 476322 h 539087"/>
              <a:gd name="connsiteX67" fmla="*/ 50858 w 550352"/>
              <a:gd name="connsiteY67" fmla="*/ 449665 h 539087"/>
              <a:gd name="connsiteX68" fmla="*/ 0 w 550352"/>
              <a:gd name="connsiteY68" fmla="*/ 409433 h 539087"/>
              <a:gd name="connsiteX69" fmla="*/ 29676 w 550352"/>
              <a:gd name="connsiteY69" fmla="*/ 384199 h 539087"/>
              <a:gd name="connsiteX70" fmla="*/ 0 w 550352"/>
              <a:gd name="connsiteY70" fmla="*/ 355481 h 539087"/>
              <a:gd name="connsiteX71" fmla="*/ 44355 w 550352"/>
              <a:gd name="connsiteY71" fmla="*/ 320722 h 539087"/>
              <a:gd name="connsiteX72" fmla="*/ 34438 w 550352"/>
              <a:gd name="connsiteY72" fmla="*/ 298189 h 539087"/>
              <a:gd name="connsiteX73" fmla="*/ 44355 w 550352"/>
              <a:gd name="connsiteY73" fmla="*/ 269543 h 539087"/>
              <a:gd name="connsiteX74" fmla="*/ 50859 w 550352"/>
              <a:gd name="connsiteY74" fmla="*/ 260339 h 539087"/>
              <a:gd name="connsiteX75" fmla="*/ 54591 w 550352"/>
              <a:gd name="connsiteY75" fmla="*/ 225188 h 539087"/>
              <a:gd name="connsiteX76" fmla="*/ 35150 w 550352"/>
              <a:gd name="connsiteY76" fmla="*/ 214952 h 539087"/>
              <a:gd name="connsiteX77" fmla="*/ 39272 w 550352"/>
              <a:gd name="connsiteY77" fmla="*/ 194481 h 539087"/>
              <a:gd name="connsiteX78" fmla="*/ 14038 w 550352"/>
              <a:gd name="connsiteY78" fmla="*/ 149557 h 539087"/>
              <a:gd name="connsiteX79" fmla="*/ 45314 w 550352"/>
              <a:gd name="connsiteY79" fmla="*/ 143372 h 539087"/>
              <a:gd name="connsiteX80" fmla="*/ 73427 w 550352"/>
              <a:gd name="connsiteY80" fmla="*/ 148846 h 539087"/>
              <a:gd name="connsiteX81" fmla="*/ 135339 w 550352"/>
              <a:gd name="connsiteY81" fmla="*/ 144084 h 539087"/>
              <a:gd name="connsiteX82" fmla="*/ 156772 w 550352"/>
              <a:gd name="connsiteY82" fmla="*/ 129796 h 539087"/>
              <a:gd name="connsiteX83" fmla="*/ 135341 w 550352"/>
              <a:gd name="connsiteY83" fmla="*/ 108365 h 539087"/>
              <a:gd name="connsiteX84" fmla="*/ 205889 w 550352"/>
              <a:gd name="connsiteY84" fmla="*/ 52494 h 539087"/>
              <a:gd name="connsiteX85" fmla="*/ 168678 w 550352"/>
              <a:gd name="connsiteY85" fmla="*/ 86933 h 539087"/>
              <a:gd name="connsiteX0" fmla="*/ 191068 w 550352"/>
              <a:gd name="connsiteY0" fmla="*/ 54591 h 539087"/>
              <a:gd name="connsiteX1" fmla="*/ 266131 w 550352"/>
              <a:gd name="connsiteY1" fmla="*/ 34120 h 539087"/>
              <a:gd name="connsiteX2" fmla="*/ 266131 w 550352"/>
              <a:gd name="connsiteY2" fmla="*/ 17060 h 539087"/>
              <a:gd name="connsiteX3" fmla="*/ 286603 w 550352"/>
              <a:gd name="connsiteY3" fmla="*/ 13648 h 539087"/>
              <a:gd name="connsiteX4" fmla="*/ 286603 w 550352"/>
              <a:gd name="connsiteY4" fmla="*/ 27296 h 539087"/>
              <a:gd name="connsiteX5" fmla="*/ 327546 w 550352"/>
              <a:gd name="connsiteY5" fmla="*/ 37531 h 539087"/>
              <a:gd name="connsiteX6" fmla="*/ 324134 w 550352"/>
              <a:gd name="connsiteY6" fmla="*/ 71651 h 539087"/>
              <a:gd name="connsiteX7" fmla="*/ 320722 w 550352"/>
              <a:gd name="connsiteY7" fmla="*/ 92122 h 539087"/>
              <a:gd name="connsiteX8" fmla="*/ 341194 w 550352"/>
              <a:gd name="connsiteY8" fmla="*/ 95534 h 539087"/>
              <a:gd name="connsiteX9" fmla="*/ 313898 w 550352"/>
              <a:gd name="connsiteY9" fmla="*/ 112594 h 539087"/>
              <a:gd name="connsiteX10" fmla="*/ 324134 w 550352"/>
              <a:gd name="connsiteY10" fmla="*/ 122830 h 539087"/>
              <a:gd name="connsiteX11" fmla="*/ 385549 w 550352"/>
              <a:gd name="connsiteY11" fmla="*/ 95534 h 539087"/>
              <a:gd name="connsiteX12" fmla="*/ 423080 w 550352"/>
              <a:gd name="connsiteY12" fmla="*/ 95534 h 539087"/>
              <a:gd name="connsiteX13" fmla="*/ 402609 w 550352"/>
              <a:gd name="connsiteY13" fmla="*/ 80537 h 539087"/>
              <a:gd name="connsiteX14" fmla="*/ 407372 w 550352"/>
              <a:gd name="connsiteY14" fmla="*/ 51499 h 539087"/>
              <a:gd name="connsiteX15" fmla="*/ 382457 w 550352"/>
              <a:gd name="connsiteY15" fmla="*/ 32059 h 539087"/>
              <a:gd name="connsiteX16" fmla="*/ 404421 w 550352"/>
              <a:gd name="connsiteY16" fmla="*/ 13115 h 539087"/>
              <a:gd name="connsiteX17" fmla="*/ 436017 w 550352"/>
              <a:gd name="connsiteY17" fmla="*/ 0 h 539087"/>
              <a:gd name="connsiteX18" fmla="*/ 443552 w 550352"/>
              <a:gd name="connsiteY18" fmla="*/ 34120 h 539087"/>
              <a:gd name="connsiteX19" fmla="*/ 470847 w 550352"/>
              <a:gd name="connsiteY19" fmla="*/ 34120 h 539087"/>
              <a:gd name="connsiteX20" fmla="*/ 495442 w 550352"/>
              <a:gd name="connsiteY20" fmla="*/ 10236 h 539087"/>
              <a:gd name="connsiteX21" fmla="*/ 504967 w 550352"/>
              <a:gd name="connsiteY21" fmla="*/ 37531 h 539087"/>
              <a:gd name="connsiteX22" fmla="*/ 477671 w 550352"/>
              <a:gd name="connsiteY22" fmla="*/ 58003 h 539087"/>
              <a:gd name="connsiteX23" fmla="*/ 487907 w 550352"/>
              <a:gd name="connsiteY23" fmla="*/ 85299 h 539087"/>
              <a:gd name="connsiteX24" fmla="*/ 502194 w 550352"/>
              <a:gd name="connsiteY24" fmla="*/ 101327 h 539087"/>
              <a:gd name="connsiteX25" fmla="*/ 508379 w 550352"/>
              <a:gd name="connsiteY25" fmla="*/ 122830 h 539087"/>
              <a:gd name="connsiteX26" fmla="*/ 522027 w 550352"/>
              <a:gd name="connsiteY26" fmla="*/ 143302 h 539087"/>
              <a:gd name="connsiteX27" fmla="*/ 522027 w 550352"/>
              <a:gd name="connsiteY27" fmla="*/ 143302 h 539087"/>
              <a:gd name="connsiteX28" fmla="*/ 550352 w 550352"/>
              <a:gd name="connsiteY28" fmla="*/ 183534 h 539087"/>
              <a:gd name="connsiteX29" fmla="*/ 542498 w 550352"/>
              <a:gd name="connsiteY29" fmla="*/ 204717 h 539087"/>
              <a:gd name="connsiteX30" fmla="*/ 525439 w 550352"/>
              <a:gd name="connsiteY30" fmla="*/ 249072 h 539087"/>
              <a:gd name="connsiteX31" fmla="*/ 511791 w 550352"/>
              <a:gd name="connsiteY31" fmla="*/ 266131 h 539087"/>
              <a:gd name="connsiteX32" fmla="*/ 498143 w 550352"/>
              <a:gd name="connsiteY32" fmla="*/ 272955 h 539087"/>
              <a:gd name="connsiteX33" fmla="*/ 484495 w 550352"/>
              <a:gd name="connsiteY33" fmla="*/ 259308 h 539087"/>
              <a:gd name="connsiteX34" fmla="*/ 481402 w 550352"/>
              <a:gd name="connsiteY34" fmla="*/ 245340 h 539087"/>
              <a:gd name="connsiteX35" fmla="*/ 464024 w 550352"/>
              <a:gd name="connsiteY35" fmla="*/ 259308 h 539087"/>
              <a:gd name="connsiteX36" fmla="*/ 464024 w 550352"/>
              <a:gd name="connsiteY36" fmla="*/ 283191 h 539087"/>
              <a:gd name="connsiteX37" fmla="*/ 429904 w 550352"/>
              <a:gd name="connsiteY37" fmla="*/ 286603 h 539087"/>
              <a:gd name="connsiteX38" fmla="*/ 418637 w 550352"/>
              <a:gd name="connsiteY38" fmla="*/ 310487 h 539087"/>
              <a:gd name="connsiteX39" fmla="*/ 436729 w 550352"/>
              <a:gd name="connsiteY39" fmla="*/ 321753 h 539087"/>
              <a:gd name="connsiteX40" fmla="*/ 440140 w 550352"/>
              <a:gd name="connsiteY40" fmla="*/ 354842 h 539087"/>
              <a:gd name="connsiteX41" fmla="*/ 395785 w 550352"/>
              <a:gd name="connsiteY41" fmla="*/ 351430 h 539087"/>
              <a:gd name="connsiteX42" fmla="*/ 395785 w 550352"/>
              <a:gd name="connsiteY42" fmla="*/ 378725 h 539087"/>
              <a:gd name="connsiteX43" fmla="*/ 386900 w 550352"/>
              <a:gd name="connsiteY43" fmla="*/ 399197 h 539087"/>
              <a:gd name="connsiteX44" fmla="*/ 351430 w 550352"/>
              <a:gd name="connsiteY44" fmla="*/ 406021 h 539087"/>
              <a:gd name="connsiteX45" fmla="*/ 344606 w 550352"/>
              <a:gd name="connsiteY45" fmla="*/ 433317 h 539087"/>
              <a:gd name="connsiteX46" fmla="*/ 341194 w 550352"/>
              <a:gd name="connsiteY46" fmla="*/ 450376 h 539087"/>
              <a:gd name="connsiteX47" fmla="*/ 310486 w 550352"/>
              <a:gd name="connsiteY47" fmla="*/ 433317 h 539087"/>
              <a:gd name="connsiteX48" fmla="*/ 324774 w 550352"/>
              <a:gd name="connsiteY48" fmla="*/ 419988 h 539087"/>
              <a:gd name="connsiteX49" fmla="*/ 286603 w 550352"/>
              <a:gd name="connsiteY49" fmla="*/ 385549 h 539087"/>
              <a:gd name="connsiteX50" fmla="*/ 283191 w 550352"/>
              <a:gd name="connsiteY50" fmla="*/ 406021 h 539087"/>
              <a:gd name="connsiteX51" fmla="*/ 259307 w 550352"/>
              <a:gd name="connsiteY51" fmla="*/ 426493 h 539087"/>
              <a:gd name="connsiteX52" fmla="*/ 238836 w 550352"/>
              <a:gd name="connsiteY52" fmla="*/ 433317 h 539087"/>
              <a:gd name="connsiteX53" fmla="*/ 221776 w 550352"/>
              <a:gd name="connsiteY53" fmla="*/ 440140 h 539087"/>
              <a:gd name="connsiteX54" fmla="*/ 202654 w 550352"/>
              <a:gd name="connsiteY54" fmla="*/ 455139 h 539087"/>
              <a:gd name="connsiteX55" fmla="*/ 184244 w 550352"/>
              <a:gd name="connsiteY55" fmla="*/ 464024 h 539087"/>
              <a:gd name="connsiteX56" fmla="*/ 170597 w 550352"/>
              <a:gd name="connsiteY56" fmla="*/ 464024 h 539087"/>
              <a:gd name="connsiteX57" fmla="*/ 139889 w 550352"/>
              <a:gd name="connsiteY57" fmla="*/ 467436 h 539087"/>
              <a:gd name="connsiteX58" fmla="*/ 139889 w 550352"/>
              <a:gd name="connsiteY58" fmla="*/ 487908 h 539087"/>
              <a:gd name="connsiteX59" fmla="*/ 139889 w 550352"/>
              <a:gd name="connsiteY59" fmla="*/ 501555 h 539087"/>
              <a:gd name="connsiteX60" fmla="*/ 116006 w 550352"/>
              <a:gd name="connsiteY60" fmla="*/ 491320 h 539087"/>
              <a:gd name="connsiteX61" fmla="*/ 122830 w 550352"/>
              <a:gd name="connsiteY61" fmla="*/ 539087 h 539087"/>
              <a:gd name="connsiteX62" fmla="*/ 94504 w 550352"/>
              <a:gd name="connsiteY62" fmla="*/ 511472 h 539087"/>
              <a:gd name="connsiteX63" fmla="*/ 58003 w 550352"/>
              <a:gd name="connsiteY63" fmla="*/ 528851 h 539087"/>
              <a:gd name="connsiteX64" fmla="*/ 60065 w 550352"/>
              <a:gd name="connsiteY64" fmla="*/ 509410 h 539087"/>
              <a:gd name="connsiteX65" fmla="*/ 61415 w 550352"/>
              <a:gd name="connsiteY65" fmla="*/ 481084 h 539087"/>
              <a:gd name="connsiteX66" fmla="*/ 32840 w 550352"/>
              <a:gd name="connsiteY66" fmla="*/ 476322 h 539087"/>
              <a:gd name="connsiteX67" fmla="*/ 50858 w 550352"/>
              <a:gd name="connsiteY67" fmla="*/ 449665 h 539087"/>
              <a:gd name="connsiteX68" fmla="*/ 0 w 550352"/>
              <a:gd name="connsiteY68" fmla="*/ 409433 h 539087"/>
              <a:gd name="connsiteX69" fmla="*/ 29676 w 550352"/>
              <a:gd name="connsiteY69" fmla="*/ 384199 h 539087"/>
              <a:gd name="connsiteX70" fmla="*/ 0 w 550352"/>
              <a:gd name="connsiteY70" fmla="*/ 355481 h 539087"/>
              <a:gd name="connsiteX71" fmla="*/ 37211 w 550352"/>
              <a:gd name="connsiteY71" fmla="*/ 325484 h 539087"/>
              <a:gd name="connsiteX72" fmla="*/ 34438 w 550352"/>
              <a:gd name="connsiteY72" fmla="*/ 298189 h 539087"/>
              <a:gd name="connsiteX73" fmla="*/ 44355 w 550352"/>
              <a:gd name="connsiteY73" fmla="*/ 269543 h 539087"/>
              <a:gd name="connsiteX74" fmla="*/ 50859 w 550352"/>
              <a:gd name="connsiteY74" fmla="*/ 260339 h 539087"/>
              <a:gd name="connsiteX75" fmla="*/ 54591 w 550352"/>
              <a:gd name="connsiteY75" fmla="*/ 225188 h 539087"/>
              <a:gd name="connsiteX76" fmla="*/ 35150 w 550352"/>
              <a:gd name="connsiteY76" fmla="*/ 214952 h 539087"/>
              <a:gd name="connsiteX77" fmla="*/ 39272 w 550352"/>
              <a:gd name="connsiteY77" fmla="*/ 194481 h 539087"/>
              <a:gd name="connsiteX78" fmla="*/ 14038 w 550352"/>
              <a:gd name="connsiteY78" fmla="*/ 149557 h 539087"/>
              <a:gd name="connsiteX79" fmla="*/ 45314 w 550352"/>
              <a:gd name="connsiteY79" fmla="*/ 143372 h 539087"/>
              <a:gd name="connsiteX80" fmla="*/ 73427 w 550352"/>
              <a:gd name="connsiteY80" fmla="*/ 148846 h 539087"/>
              <a:gd name="connsiteX81" fmla="*/ 135339 w 550352"/>
              <a:gd name="connsiteY81" fmla="*/ 144084 h 539087"/>
              <a:gd name="connsiteX82" fmla="*/ 156772 w 550352"/>
              <a:gd name="connsiteY82" fmla="*/ 129796 h 539087"/>
              <a:gd name="connsiteX83" fmla="*/ 135341 w 550352"/>
              <a:gd name="connsiteY83" fmla="*/ 108365 h 539087"/>
              <a:gd name="connsiteX84" fmla="*/ 205889 w 550352"/>
              <a:gd name="connsiteY84" fmla="*/ 52494 h 539087"/>
              <a:gd name="connsiteX85" fmla="*/ 168678 w 550352"/>
              <a:gd name="connsiteY85" fmla="*/ 86933 h 539087"/>
              <a:gd name="connsiteX0" fmla="*/ 195830 w 555114"/>
              <a:gd name="connsiteY0" fmla="*/ 54591 h 539087"/>
              <a:gd name="connsiteX1" fmla="*/ 270893 w 555114"/>
              <a:gd name="connsiteY1" fmla="*/ 34120 h 539087"/>
              <a:gd name="connsiteX2" fmla="*/ 270893 w 555114"/>
              <a:gd name="connsiteY2" fmla="*/ 17060 h 539087"/>
              <a:gd name="connsiteX3" fmla="*/ 291365 w 555114"/>
              <a:gd name="connsiteY3" fmla="*/ 13648 h 539087"/>
              <a:gd name="connsiteX4" fmla="*/ 291365 w 555114"/>
              <a:gd name="connsiteY4" fmla="*/ 27296 h 539087"/>
              <a:gd name="connsiteX5" fmla="*/ 332308 w 555114"/>
              <a:gd name="connsiteY5" fmla="*/ 37531 h 539087"/>
              <a:gd name="connsiteX6" fmla="*/ 328896 w 555114"/>
              <a:gd name="connsiteY6" fmla="*/ 71651 h 539087"/>
              <a:gd name="connsiteX7" fmla="*/ 325484 w 555114"/>
              <a:gd name="connsiteY7" fmla="*/ 92122 h 539087"/>
              <a:gd name="connsiteX8" fmla="*/ 345956 w 555114"/>
              <a:gd name="connsiteY8" fmla="*/ 95534 h 539087"/>
              <a:gd name="connsiteX9" fmla="*/ 318660 w 555114"/>
              <a:gd name="connsiteY9" fmla="*/ 112594 h 539087"/>
              <a:gd name="connsiteX10" fmla="*/ 328896 w 555114"/>
              <a:gd name="connsiteY10" fmla="*/ 122830 h 539087"/>
              <a:gd name="connsiteX11" fmla="*/ 390311 w 555114"/>
              <a:gd name="connsiteY11" fmla="*/ 95534 h 539087"/>
              <a:gd name="connsiteX12" fmla="*/ 427842 w 555114"/>
              <a:gd name="connsiteY12" fmla="*/ 95534 h 539087"/>
              <a:gd name="connsiteX13" fmla="*/ 407371 w 555114"/>
              <a:gd name="connsiteY13" fmla="*/ 80537 h 539087"/>
              <a:gd name="connsiteX14" fmla="*/ 412134 w 555114"/>
              <a:gd name="connsiteY14" fmla="*/ 51499 h 539087"/>
              <a:gd name="connsiteX15" fmla="*/ 387219 w 555114"/>
              <a:gd name="connsiteY15" fmla="*/ 32059 h 539087"/>
              <a:gd name="connsiteX16" fmla="*/ 409183 w 555114"/>
              <a:gd name="connsiteY16" fmla="*/ 13115 h 539087"/>
              <a:gd name="connsiteX17" fmla="*/ 440779 w 555114"/>
              <a:gd name="connsiteY17" fmla="*/ 0 h 539087"/>
              <a:gd name="connsiteX18" fmla="*/ 448314 w 555114"/>
              <a:gd name="connsiteY18" fmla="*/ 34120 h 539087"/>
              <a:gd name="connsiteX19" fmla="*/ 475609 w 555114"/>
              <a:gd name="connsiteY19" fmla="*/ 34120 h 539087"/>
              <a:gd name="connsiteX20" fmla="*/ 500204 w 555114"/>
              <a:gd name="connsiteY20" fmla="*/ 10236 h 539087"/>
              <a:gd name="connsiteX21" fmla="*/ 509729 w 555114"/>
              <a:gd name="connsiteY21" fmla="*/ 37531 h 539087"/>
              <a:gd name="connsiteX22" fmla="*/ 482433 w 555114"/>
              <a:gd name="connsiteY22" fmla="*/ 58003 h 539087"/>
              <a:gd name="connsiteX23" fmla="*/ 492669 w 555114"/>
              <a:gd name="connsiteY23" fmla="*/ 85299 h 539087"/>
              <a:gd name="connsiteX24" fmla="*/ 506956 w 555114"/>
              <a:gd name="connsiteY24" fmla="*/ 101327 h 539087"/>
              <a:gd name="connsiteX25" fmla="*/ 513141 w 555114"/>
              <a:gd name="connsiteY25" fmla="*/ 122830 h 539087"/>
              <a:gd name="connsiteX26" fmla="*/ 526789 w 555114"/>
              <a:gd name="connsiteY26" fmla="*/ 143302 h 539087"/>
              <a:gd name="connsiteX27" fmla="*/ 526789 w 555114"/>
              <a:gd name="connsiteY27" fmla="*/ 143302 h 539087"/>
              <a:gd name="connsiteX28" fmla="*/ 555114 w 555114"/>
              <a:gd name="connsiteY28" fmla="*/ 183534 h 539087"/>
              <a:gd name="connsiteX29" fmla="*/ 547260 w 555114"/>
              <a:gd name="connsiteY29" fmla="*/ 204717 h 539087"/>
              <a:gd name="connsiteX30" fmla="*/ 530201 w 555114"/>
              <a:gd name="connsiteY30" fmla="*/ 249072 h 539087"/>
              <a:gd name="connsiteX31" fmla="*/ 516553 w 555114"/>
              <a:gd name="connsiteY31" fmla="*/ 266131 h 539087"/>
              <a:gd name="connsiteX32" fmla="*/ 502905 w 555114"/>
              <a:gd name="connsiteY32" fmla="*/ 272955 h 539087"/>
              <a:gd name="connsiteX33" fmla="*/ 489257 w 555114"/>
              <a:gd name="connsiteY33" fmla="*/ 259308 h 539087"/>
              <a:gd name="connsiteX34" fmla="*/ 486164 w 555114"/>
              <a:gd name="connsiteY34" fmla="*/ 245340 h 539087"/>
              <a:gd name="connsiteX35" fmla="*/ 468786 w 555114"/>
              <a:gd name="connsiteY35" fmla="*/ 259308 h 539087"/>
              <a:gd name="connsiteX36" fmla="*/ 468786 w 555114"/>
              <a:gd name="connsiteY36" fmla="*/ 283191 h 539087"/>
              <a:gd name="connsiteX37" fmla="*/ 434666 w 555114"/>
              <a:gd name="connsiteY37" fmla="*/ 286603 h 539087"/>
              <a:gd name="connsiteX38" fmla="*/ 423399 w 555114"/>
              <a:gd name="connsiteY38" fmla="*/ 310487 h 539087"/>
              <a:gd name="connsiteX39" fmla="*/ 441491 w 555114"/>
              <a:gd name="connsiteY39" fmla="*/ 321753 h 539087"/>
              <a:gd name="connsiteX40" fmla="*/ 444902 w 555114"/>
              <a:gd name="connsiteY40" fmla="*/ 354842 h 539087"/>
              <a:gd name="connsiteX41" fmla="*/ 400547 w 555114"/>
              <a:gd name="connsiteY41" fmla="*/ 351430 h 539087"/>
              <a:gd name="connsiteX42" fmla="*/ 400547 w 555114"/>
              <a:gd name="connsiteY42" fmla="*/ 378725 h 539087"/>
              <a:gd name="connsiteX43" fmla="*/ 391662 w 555114"/>
              <a:gd name="connsiteY43" fmla="*/ 399197 h 539087"/>
              <a:gd name="connsiteX44" fmla="*/ 356192 w 555114"/>
              <a:gd name="connsiteY44" fmla="*/ 406021 h 539087"/>
              <a:gd name="connsiteX45" fmla="*/ 349368 w 555114"/>
              <a:gd name="connsiteY45" fmla="*/ 433317 h 539087"/>
              <a:gd name="connsiteX46" fmla="*/ 345956 w 555114"/>
              <a:gd name="connsiteY46" fmla="*/ 450376 h 539087"/>
              <a:gd name="connsiteX47" fmla="*/ 315248 w 555114"/>
              <a:gd name="connsiteY47" fmla="*/ 433317 h 539087"/>
              <a:gd name="connsiteX48" fmla="*/ 329536 w 555114"/>
              <a:gd name="connsiteY48" fmla="*/ 419988 h 539087"/>
              <a:gd name="connsiteX49" fmla="*/ 291365 w 555114"/>
              <a:gd name="connsiteY49" fmla="*/ 385549 h 539087"/>
              <a:gd name="connsiteX50" fmla="*/ 287953 w 555114"/>
              <a:gd name="connsiteY50" fmla="*/ 406021 h 539087"/>
              <a:gd name="connsiteX51" fmla="*/ 264069 w 555114"/>
              <a:gd name="connsiteY51" fmla="*/ 426493 h 539087"/>
              <a:gd name="connsiteX52" fmla="*/ 243598 w 555114"/>
              <a:gd name="connsiteY52" fmla="*/ 433317 h 539087"/>
              <a:gd name="connsiteX53" fmla="*/ 226538 w 555114"/>
              <a:gd name="connsiteY53" fmla="*/ 440140 h 539087"/>
              <a:gd name="connsiteX54" fmla="*/ 207416 w 555114"/>
              <a:gd name="connsiteY54" fmla="*/ 455139 h 539087"/>
              <a:gd name="connsiteX55" fmla="*/ 189006 w 555114"/>
              <a:gd name="connsiteY55" fmla="*/ 464024 h 539087"/>
              <a:gd name="connsiteX56" fmla="*/ 175359 w 555114"/>
              <a:gd name="connsiteY56" fmla="*/ 464024 h 539087"/>
              <a:gd name="connsiteX57" fmla="*/ 144651 w 555114"/>
              <a:gd name="connsiteY57" fmla="*/ 467436 h 539087"/>
              <a:gd name="connsiteX58" fmla="*/ 144651 w 555114"/>
              <a:gd name="connsiteY58" fmla="*/ 487908 h 539087"/>
              <a:gd name="connsiteX59" fmla="*/ 144651 w 555114"/>
              <a:gd name="connsiteY59" fmla="*/ 501555 h 539087"/>
              <a:gd name="connsiteX60" fmla="*/ 120768 w 555114"/>
              <a:gd name="connsiteY60" fmla="*/ 491320 h 539087"/>
              <a:gd name="connsiteX61" fmla="*/ 127592 w 555114"/>
              <a:gd name="connsiteY61" fmla="*/ 539087 h 539087"/>
              <a:gd name="connsiteX62" fmla="*/ 99266 w 555114"/>
              <a:gd name="connsiteY62" fmla="*/ 511472 h 539087"/>
              <a:gd name="connsiteX63" fmla="*/ 62765 w 555114"/>
              <a:gd name="connsiteY63" fmla="*/ 528851 h 539087"/>
              <a:gd name="connsiteX64" fmla="*/ 64827 w 555114"/>
              <a:gd name="connsiteY64" fmla="*/ 509410 h 539087"/>
              <a:gd name="connsiteX65" fmla="*/ 66177 w 555114"/>
              <a:gd name="connsiteY65" fmla="*/ 481084 h 539087"/>
              <a:gd name="connsiteX66" fmla="*/ 37602 w 555114"/>
              <a:gd name="connsiteY66" fmla="*/ 476322 h 539087"/>
              <a:gd name="connsiteX67" fmla="*/ 55620 w 555114"/>
              <a:gd name="connsiteY67" fmla="*/ 449665 h 539087"/>
              <a:gd name="connsiteX68" fmla="*/ 4762 w 555114"/>
              <a:gd name="connsiteY68" fmla="*/ 409433 h 539087"/>
              <a:gd name="connsiteX69" fmla="*/ 34438 w 555114"/>
              <a:gd name="connsiteY69" fmla="*/ 384199 h 539087"/>
              <a:gd name="connsiteX70" fmla="*/ 0 w 555114"/>
              <a:gd name="connsiteY70" fmla="*/ 353100 h 539087"/>
              <a:gd name="connsiteX71" fmla="*/ 41973 w 555114"/>
              <a:gd name="connsiteY71" fmla="*/ 325484 h 539087"/>
              <a:gd name="connsiteX72" fmla="*/ 39200 w 555114"/>
              <a:gd name="connsiteY72" fmla="*/ 298189 h 539087"/>
              <a:gd name="connsiteX73" fmla="*/ 49117 w 555114"/>
              <a:gd name="connsiteY73" fmla="*/ 269543 h 539087"/>
              <a:gd name="connsiteX74" fmla="*/ 55621 w 555114"/>
              <a:gd name="connsiteY74" fmla="*/ 260339 h 539087"/>
              <a:gd name="connsiteX75" fmla="*/ 59353 w 555114"/>
              <a:gd name="connsiteY75" fmla="*/ 225188 h 539087"/>
              <a:gd name="connsiteX76" fmla="*/ 39912 w 555114"/>
              <a:gd name="connsiteY76" fmla="*/ 214952 h 539087"/>
              <a:gd name="connsiteX77" fmla="*/ 44034 w 555114"/>
              <a:gd name="connsiteY77" fmla="*/ 194481 h 539087"/>
              <a:gd name="connsiteX78" fmla="*/ 18800 w 555114"/>
              <a:gd name="connsiteY78" fmla="*/ 149557 h 539087"/>
              <a:gd name="connsiteX79" fmla="*/ 50076 w 555114"/>
              <a:gd name="connsiteY79" fmla="*/ 143372 h 539087"/>
              <a:gd name="connsiteX80" fmla="*/ 78189 w 555114"/>
              <a:gd name="connsiteY80" fmla="*/ 148846 h 539087"/>
              <a:gd name="connsiteX81" fmla="*/ 140101 w 555114"/>
              <a:gd name="connsiteY81" fmla="*/ 144084 h 539087"/>
              <a:gd name="connsiteX82" fmla="*/ 161534 w 555114"/>
              <a:gd name="connsiteY82" fmla="*/ 129796 h 539087"/>
              <a:gd name="connsiteX83" fmla="*/ 140103 w 555114"/>
              <a:gd name="connsiteY83" fmla="*/ 108365 h 539087"/>
              <a:gd name="connsiteX84" fmla="*/ 210651 w 555114"/>
              <a:gd name="connsiteY84" fmla="*/ 52494 h 539087"/>
              <a:gd name="connsiteX85" fmla="*/ 173440 w 555114"/>
              <a:gd name="connsiteY85" fmla="*/ 86933 h 539087"/>
              <a:gd name="connsiteX0" fmla="*/ 195830 w 555114"/>
              <a:gd name="connsiteY0" fmla="*/ 54591 h 539087"/>
              <a:gd name="connsiteX1" fmla="*/ 270893 w 555114"/>
              <a:gd name="connsiteY1" fmla="*/ 34120 h 539087"/>
              <a:gd name="connsiteX2" fmla="*/ 270893 w 555114"/>
              <a:gd name="connsiteY2" fmla="*/ 17060 h 539087"/>
              <a:gd name="connsiteX3" fmla="*/ 291365 w 555114"/>
              <a:gd name="connsiteY3" fmla="*/ 13648 h 539087"/>
              <a:gd name="connsiteX4" fmla="*/ 291365 w 555114"/>
              <a:gd name="connsiteY4" fmla="*/ 27296 h 539087"/>
              <a:gd name="connsiteX5" fmla="*/ 332308 w 555114"/>
              <a:gd name="connsiteY5" fmla="*/ 37531 h 539087"/>
              <a:gd name="connsiteX6" fmla="*/ 328896 w 555114"/>
              <a:gd name="connsiteY6" fmla="*/ 71651 h 539087"/>
              <a:gd name="connsiteX7" fmla="*/ 325484 w 555114"/>
              <a:gd name="connsiteY7" fmla="*/ 92122 h 539087"/>
              <a:gd name="connsiteX8" fmla="*/ 345956 w 555114"/>
              <a:gd name="connsiteY8" fmla="*/ 95534 h 539087"/>
              <a:gd name="connsiteX9" fmla="*/ 359177 w 555114"/>
              <a:gd name="connsiteY9" fmla="*/ 108365 h 539087"/>
              <a:gd name="connsiteX10" fmla="*/ 318660 w 555114"/>
              <a:gd name="connsiteY10" fmla="*/ 112594 h 539087"/>
              <a:gd name="connsiteX11" fmla="*/ 328896 w 555114"/>
              <a:gd name="connsiteY11" fmla="*/ 122830 h 539087"/>
              <a:gd name="connsiteX12" fmla="*/ 390311 w 555114"/>
              <a:gd name="connsiteY12" fmla="*/ 95534 h 539087"/>
              <a:gd name="connsiteX13" fmla="*/ 427842 w 555114"/>
              <a:gd name="connsiteY13" fmla="*/ 95534 h 539087"/>
              <a:gd name="connsiteX14" fmla="*/ 407371 w 555114"/>
              <a:gd name="connsiteY14" fmla="*/ 80537 h 539087"/>
              <a:gd name="connsiteX15" fmla="*/ 412134 w 555114"/>
              <a:gd name="connsiteY15" fmla="*/ 51499 h 539087"/>
              <a:gd name="connsiteX16" fmla="*/ 387219 w 555114"/>
              <a:gd name="connsiteY16" fmla="*/ 32059 h 539087"/>
              <a:gd name="connsiteX17" fmla="*/ 409183 w 555114"/>
              <a:gd name="connsiteY17" fmla="*/ 13115 h 539087"/>
              <a:gd name="connsiteX18" fmla="*/ 440779 w 555114"/>
              <a:gd name="connsiteY18" fmla="*/ 0 h 539087"/>
              <a:gd name="connsiteX19" fmla="*/ 448314 w 555114"/>
              <a:gd name="connsiteY19" fmla="*/ 34120 h 539087"/>
              <a:gd name="connsiteX20" fmla="*/ 475609 w 555114"/>
              <a:gd name="connsiteY20" fmla="*/ 34120 h 539087"/>
              <a:gd name="connsiteX21" fmla="*/ 500204 w 555114"/>
              <a:gd name="connsiteY21" fmla="*/ 10236 h 539087"/>
              <a:gd name="connsiteX22" fmla="*/ 509729 w 555114"/>
              <a:gd name="connsiteY22" fmla="*/ 37531 h 539087"/>
              <a:gd name="connsiteX23" fmla="*/ 482433 w 555114"/>
              <a:gd name="connsiteY23" fmla="*/ 58003 h 539087"/>
              <a:gd name="connsiteX24" fmla="*/ 492669 w 555114"/>
              <a:gd name="connsiteY24" fmla="*/ 85299 h 539087"/>
              <a:gd name="connsiteX25" fmla="*/ 506956 w 555114"/>
              <a:gd name="connsiteY25" fmla="*/ 101327 h 539087"/>
              <a:gd name="connsiteX26" fmla="*/ 513141 w 555114"/>
              <a:gd name="connsiteY26" fmla="*/ 122830 h 539087"/>
              <a:gd name="connsiteX27" fmla="*/ 526789 w 555114"/>
              <a:gd name="connsiteY27" fmla="*/ 143302 h 539087"/>
              <a:gd name="connsiteX28" fmla="*/ 526789 w 555114"/>
              <a:gd name="connsiteY28" fmla="*/ 143302 h 539087"/>
              <a:gd name="connsiteX29" fmla="*/ 555114 w 555114"/>
              <a:gd name="connsiteY29" fmla="*/ 183534 h 539087"/>
              <a:gd name="connsiteX30" fmla="*/ 547260 w 555114"/>
              <a:gd name="connsiteY30" fmla="*/ 204717 h 539087"/>
              <a:gd name="connsiteX31" fmla="*/ 530201 w 555114"/>
              <a:gd name="connsiteY31" fmla="*/ 249072 h 539087"/>
              <a:gd name="connsiteX32" fmla="*/ 516553 w 555114"/>
              <a:gd name="connsiteY32" fmla="*/ 266131 h 539087"/>
              <a:gd name="connsiteX33" fmla="*/ 502905 w 555114"/>
              <a:gd name="connsiteY33" fmla="*/ 272955 h 539087"/>
              <a:gd name="connsiteX34" fmla="*/ 489257 w 555114"/>
              <a:gd name="connsiteY34" fmla="*/ 259308 h 539087"/>
              <a:gd name="connsiteX35" fmla="*/ 486164 w 555114"/>
              <a:gd name="connsiteY35" fmla="*/ 245340 h 539087"/>
              <a:gd name="connsiteX36" fmla="*/ 468786 w 555114"/>
              <a:gd name="connsiteY36" fmla="*/ 259308 h 539087"/>
              <a:gd name="connsiteX37" fmla="*/ 468786 w 555114"/>
              <a:gd name="connsiteY37" fmla="*/ 283191 h 539087"/>
              <a:gd name="connsiteX38" fmla="*/ 434666 w 555114"/>
              <a:gd name="connsiteY38" fmla="*/ 286603 h 539087"/>
              <a:gd name="connsiteX39" fmla="*/ 423399 w 555114"/>
              <a:gd name="connsiteY39" fmla="*/ 310487 h 539087"/>
              <a:gd name="connsiteX40" fmla="*/ 441491 w 555114"/>
              <a:gd name="connsiteY40" fmla="*/ 321753 h 539087"/>
              <a:gd name="connsiteX41" fmla="*/ 444902 w 555114"/>
              <a:gd name="connsiteY41" fmla="*/ 354842 h 539087"/>
              <a:gd name="connsiteX42" fmla="*/ 400547 w 555114"/>
              <a:gd name="connsiteY42" fmla="*/ 351430 h 539087"/>
              <a:gd name="connsiteX43" fmla="*/ 400547 w 555114"/>
              <a:gd name="connsiteY43" fmla="*/ 378725 h 539087"/>
              <a:gd name="connsiteX44" fmla="*/ 391662 w 555114"/>
              <a:gd name="connsiteY44" fmla="*/ 399197 h 539087"/>
              <a:gd name="connsiteX45" fmla="*/ 356192 w 555114"/>
              <a:gd name="connsiteY45" fmla="*/ 406021 h 539087"/>
              <a:gd name="connsiteX46" fmla="*/ 349368 w 555114"/>
              <a:gd name="connsiteY46" fmla="*/ 433317 h 539087"/>
              <a:gd name="connsiteX47" fmla="*/ 345956 w 555114"/>
              <a:gd name="connsiteY47" fmla="*/ 450376 h 539087"/>
              <a:gd name="connsiteX48" fmla="*/ 315248 w 555114"/>
              <a:gd name="connsiteY48" fmla="*/ 433317 h 539087"/>
              <a:gd name="connsiteX49" fmla="*/ 329536 w 555114"/>
              <a:gd name="connsiteY49" fmla="*/ 419988 h 539087"/>
              <a:gd name="connsiteX50" fmla="*/ 291365 w 555114"/>
              <a:gd name="connsiteY50" fmla="*/ 385549 h 539087"/>
              <a:gd name="connsiteX51" fmla="*/ 287953 w 555114"/>
              <a:gd name="connsiteY51" fmla="*/ 406021 h 539087"/>
              <a:gd name="connsiteX52" fmla="*/ 264069 w 555114"/>
              <a:gd name="connsiteY52" fmla="*/ 426493 h 539087"/>
              <a:gd name="connsiteX53" fmla="*/ 243598 w 555114"/>
              <a:gd name="connsiteY53" fmla="*/ 433317 h 539087"/>
              <a:gd name="connsiteX54" fmla="*/ 226538 w 555114"/>
              <a:gd name="connsiteY54" fmla="*/ 440140 h 539087"/>
              <a:gd name="connsiteX55" fmla="*/ 207416 w 555114"/>
              <a:gd name="connsiteY55" fmla="*/ 455139 h 539087"/>
              <a:gd name="connsiteX56" fmla="*/ 189006 w 555114"/>
              <a:gd name="connsiteY56" fmla="*/ 464024 h 539087"/>
              <a:gd name="connsiteX57" fmla="*/ 175359 w 555114"/>
              <a:gd name="connsiteY57" fmla="*/ 464024 h 539087"/>
              <a:gd name="connsiteX58" fmla="*/ 144651 w 555114"/>
              <a:gd name="connsiteY58" fmla="*/ 467436 h 539087"/>
              <a:gd name="connsiteX59" fmla="*/ 144651 w 555114"/>
              <a:gd name="connsiteY59" fmla="*/ 487908 h 539087"/>
              <a:gd name="connsiteX60" fmla="*/ 144651 w 555114"/>
              <a:gd name="connsiteY60" fmla="*/ 501555 h 539087"/>
              <a:gd name="connsiteX61" fmla="*/ 120768 w 555114"/>
              <a:gd name="connsiteY61" fmla="*/ 491320 h 539087"/>
              <a:gd name="connsiteX62" fmla="*/ 127592 w 555114"/>
              <a:gd name="connsiteY62" fmla="*/ 539087 h 539087"/>
              <a:gd name="connsiteX63" fmla="*/ 99266 w 555114"/>
              <a:gd name="connsiteY63" fmla="*/ 511472 h 539087"/>
              <a:gd name="connsiteX64" fmla="*/ 62765 w 555114"/>
              <a:gd name="connsiteY64" fmla="*/ 528851 h 539087"/>
              <a:gd name="connsiteX65" fmla="*/ 64827 w 555114"/>
              <a:gd name="connsiteY65" fmla="*/ 509410 h 539087"/>
              <a:gd name="connsiteX66" fmla="*/ 66177 w 555114"/>
              <a:gd name="connsiteY66" fmla="*/ 481084 h 539087"/>
              <a:gd name="connsiteX67" fmla="*/ 37602 w 555114"/>
              <a:gd name="connsiteY67" fmla="*/ 476322 h 539087"/>
              <a:gd name="connsiteX68" fmla="*/ 55620 w 555114"/>
              <a:gd name="connsiteY68" fmla="*/ 449665 h 539087"/>
              <a:gd name="connsiteX69" fmla="*/ 4762 w 555114"/>
              <a:gd name="connsiteY69" fmla="*/ 409433 h 539087"/>
              <a:gd name="connsiteX70" fmla="*/ 34438 w 555114"/>
              <a:gd name="connsiteY70" fmla="*/ 384199 h 539087"/>
              <a:gd name="connsiteX71" fmla="*/ 0 w 555114"/>
              <a:gd name="connsiteY71" fmla="*/ 353100 h 539087"/>
              <a:gd name="connsiteX72" fmla="*/ 41973 w 555114"/>
              <a:gd name="connsiteY72" fmla="*/ 325484 h 539087"/>
              <a:gd name="connsiteX73" fmla="*/ 39200 w 555114"/>
              <a:gd name="connsiteY73" fmla="*/ 298189 h 539087"/>
              <a:gd name="connsiteX74" fmla="*/ 49117 w 555114"/>
              <a:gd name="connsiteY74" fmla="*/ 269543 h 539087"/>
              <a:gd name="connsiteX75" fmla="*/ 55621 w 555114"/>
              <a:gd name="connsiteY75" fmla="*/ 260339 h 539087"/>
              <a:gd name="connsiteX76" fmla="*/ 59353 w 555114"/>
              <a:gd name="connsiteY76" fmla="*/ 225188 h 539087"/>
              <a:gd name="connsiteX77" fmla="*/ 39912 w 555114"/>
              <a:gd name="connsiteY77" fmla="*/ 214952 h 539087"/>
              <a:gd name="connsiteX78" fmla="*/ 44034 w 555114"/>
              <a:gd name="connsiteY78" fmla="*/ 194481 h 539087"/>
              <a:gd name="connsiteX79" fmla="*/ 18800 w 555114"/>
              <a:gd name="connsiteY79" fmla="*/ 149557 h 539087"/>
              <a:gd name="connsiteX80" fmla="*/ 50076 w 555114"/>
              <a:gd name="connsiteY80" fmla="*/ 143372 h 539087"/>
              <a:gd name="connsiteX81" fmla="*/ 78189 w 555114"/>
              <a:gd name="connsiteY81" fmla="*/ 148846 h 539087"/>
              <a:gd name="connsiteX82" fmla="*/ 140101 w 555114"/>
              <a:gd name="connsiteY82" fmla="*/ 144084 h 539087"/>
              <a:gd name="connsiteX83" fmla="*/ 161534 w 555114"/>
              <a:gd name="connsiteY83" fmla="*/ 129796 h 539087"/>
              <a:gd name="connsiteX84" fmla="*/ 140103 w 555114"/>
              <a:gd name="connsiteY84" fmla="*/ 108365 h 539087"/>
              <a:gd name="connsiteX85" fmla="*/ 210651 w 555114"/>
              <a:gd name="connsiteY85" fmla="*/ 52494 h 539087"/>
              <a:gd name="connsiteX86" fmla="*/ 173440 w 555114"/>
              <a:gd name="connsiteY86" fmla="*/ 86933 h 539087"/>
              <a:gd name="connsiteX0" fmla="*/ 195830 w 555114"/>
              <a:gd name="connsiteY0" fmla="*/ 54591 h 539087"/>
              <a:gd name="connsiteX1" fmla="*/ 270893 w 555114"/>
              <a:gd name="connsiteY1" fmla="*/ 34120 h 539087"/>
              <a:gd name="connsiteX2" fmla="*/ 270893 w 555114"/>
              <a:gd name="connsiteY2" fmla="*/ 17060 h 539087"/>
              <a:gd name="connsiteX3" fmla="*/ 291365 w 555114"/>
              <a:gd name="connsiteY3" fmla="*/ 13648 h 539087"/>
              <a:gd name="connsiteX4" fmla="*/ 291365 w 555114"/>
              <a:gd name="connsiteY4" fmla="*/ 27296 h 539087"/>
              <a:gd name="connsiteX5" fmla="*/ 332308 w 555114"/>
              <a:gd name="connsiteY5" fmla="*/ 37531 h 539087"/>
              <a:gd name="connsiteX6" fmla="*/ 328896 w 555114"/>
              <a:gd name="connsiteY6" fmla="*/ 71651 h 539087"/>
              <a:gd name="connsiteX7" fmla="*/ 325484 w 555114"/>
              <a:gd name="connsiteY7" fmla="*/ 92122 h 539087"/>
              <a:gd name="connsiteX8" fmla="*/ 345956 w 555114"/>
              <a:gd name="connsiteY8" fmla="*/ 95534 h 539087"/>
              <a:gd name="connsiteX9" fmla="*/ 366321 w 555114"/>
              <a:gd name="connsiteY9" fmla="*/ 115509 h 539087"/>
              <a:gd name="connsiteX10" fmla="*/ 318660 w 555114"/>
              <a:gd name="connsiteY10" fmla="*/ 112594 h 539087"/>
              <a:gd name="connsiteX11" fmla="*/ 328896 w 555114"/>
              <a:gd name="connsiteY11" fmla="*/ 122830 h 539087"/>
              <a:gd name="connsiteX12" fmla="*/ 390311 w 555114"/>
              <a:gd name="connsiteY12" fmla="*/ 95534 h 539087"/>
              <a:gd name="connsiteX13" fmla="*/ 427842 w 555114"/>
              <a:gd name="connsiteY13" fmla="*/ 95534 h 539087"/>
              <a:gd name="connsiteX14" fmla="*/ 407371 w 555114"/>
              <a:gd name="connsiteY14" fmla="*/ 80537 h 539087"/>
              <a:gd name="connsiteX15" fmla="*/ 412134 w 555114"/>
              <a:gd name="connsiteY15" fmla="*/ 51499 h 539087"/>
              <a:gd name="connsiteX16" fmla="*/ 387219 w 555114"/>
              <a:gd name="connsiteY16" fmla="*/ 32059 h 539087"/>
              <a:gd name="connsiteX17" fmla="*/ 409183 w 555114"/>
              <a:gd name="connsiteY17" fmla="*/ 13115 h 539087"/>
              <a:gd name="connsiteX18" fmla="*/ 440779 w 555114"/>
              <a:gd name="connsiteY18" fmla="*/ 0 h 539087"/>
              <a:gd name="connsiteX19" fmla="*/ 448314 w 555114"/>
              <a:gd name="connsiteY19" fmla="*/ 34120 h 539087"/>
              <a:gd name="connsiteX20" fmla="*/ 475609 w 555114"/>
              <a:gd name="connsiteY20" fmla="*/ 34120 h 539087"/>
              <a:gd name="connsiteX21" fmla="*/ 500204 w 555114"/>
              <a:gd name="connsiteY21" fmla="*/ 10236 h 539087"/>
              <a:gd name="connsiteX22" fmla="*/ 509729 w 555114"/>
              <a:gd name="connsiteY22" fmla="*/ 37531 h 539087"/>
              <a:gd name="connsiteX23" fmla="*/ 482433 w 555114"/>
              <a:gd name="connsiteY23" fmla="*/ 58003 h 539087"/>
              <a:gd name="connsiteX24" fmla="*/ 492669 w 555114"/>
              <a:gd name="connsiteY24" fmla="*/ 85299 h 539087"/>
              <a:gd name="connsiteX25" fmla="*/ 506956 w 555114"/>
              <a:gd name="connsiteY25" fmla="*/ 101327 h 539087"/>
              <a:gd name="connsiteX26" fmla="*/ 513141 w 555114"/>
              <a:gd name="connsiteY26" fmla="*/ 122830 h 539087"/>
              <a:gd name="connsiteX27" fmla="*/ 526789 w 555114"/>
              <a:gd name="connsiteY27" fmla="*/ 143302 h 539087"/>
              <a:gd name="connsiteX28" fmla="*/ 526789 w 555114"/>
              <a:gd name="connsiteY28" fmla="*/ 143302 h 539087"/>
              <a:gd name="connsiteX29" fmla="*/ 555114 w 555114"/>
              <a:gd name="connsiteY29" fmla="*/ 183534 h 539087"/>
              <a:gd name="connsiteX30" fmla="*/ 547260 w 555114"/>
              <a:gd name="connsiteY30" fmla="*/ 204717 h 539087"/>
              <a:gd name="connsiteX31" fmla="*/ 530201 w 555114"/>
              <a:gd name="connsiteY31" fmla="*/ 249072 h 539087"/>
              <a:gd name="connsiteX32" fmla="*/ 516553 w 555114"/>
              <a:gd name="connsiteY32" fmla="*/ 266131 h 539087"/>
              <a:gd name="connsiteX33" fmla="*/ 502905 w 555114"/>
              <a:gd name="connsiteY33" fmla="*/ 272955 h 539087"/>
              <a:gd name="connsiteX34" fmla="*/ 489257 w 555114"/>
              <a:gd name="connsiteY34" fmla="*/ 259308 h 539087"/>
              <a:gd name="connsiteX35" fmla="*/ 486164 w 555114"/>
              <a:gd name="connsiteY35" fmla="*/ 245340 h 539087"/>
              <a:gd name="connsiteX36" fmla="*/ 468786 w 555114"/>
              <a:gd name="connsiteY36" fmla="*/ 259308 h 539087"/>
              <a:gd name="connsiteX37" fmla="*/ 468786 w 555114"/>
              <a:gd name="connsiteY37" fmla="*/ 283191 h 539087"/>
              <a:gd name="connsiteX38" fmla="*/ 434666 w 555114"/>
              <a:gd name="connsiteY38" fmla="*/ 286603 h 539087"/>
              <a:gd name="connsiteX39" fmla="*/ 423399 w 555114"/>
              <a:gd name="connsiteY39" fmla="*/ 310487 h 539087"/>
              <a:gd name="connsiteX40" fmla="*/ 441491 w 555114"/>
              <a:gd name="connsiteY40" fmla="*/ 321753 h 539087"/>
              <a:gd name="connsiteX41" fmla="*/ 444902 w 555114"/>
              <a:gd name="connsiteY41" fmla="*/ 354842 h 539087"/>
              <a:gd name="connsiteX42" fmla="*/ 400547 w 555114"/>
              <a:gd name="connsiteY42" fmla="*/ 351430 h 539087"/>
              <a:gd name="connsiteX43" fmla="*/ 400547 w 555114"/>
              <a:gd name="connsiteY43" fmla="*/ 378725 h 539087"/>
              <a:gd name="connsiteX44" fmla="*/ 391662 w 555114"/>
              <a:gd name="connsiteY44" fmla="*/ 399197 h 539087"/>
              <a:gd name="connsiteX45" fmla="*/ 356192 w 555114"/>
              <a:gd name="connsiteY45" fmla="*/ 406021 h 539087"/>
              <a:gd name="connsiteX46" fmla="*/ 349368 w 555114"/>
              <a:gd name="connsiteY46" fmla="*/ 433317 h 539087"/>
              <a:gd name="connsiteX47" fmla="*/ 345956 w 555114"/>
              <a:gd name="connsiteY47" fmla="*/ 450376 h 539087"/>
              <a:gd name="connsiteX48" fmla="*/ 315248 w 555114"/>
              <a:gd name="connsiteY48" fmla="*/ 433317 h 539087"/>
              <a:gd name="connsiteX49" fmla="*/ 329536 w 555114"/>
              <a:gd name="connsiteY49" fmla="*/ 419988 h 539087"/>
              <a:gd name="connsiteX50" fmla="*/ 291365 w 555114"/>
              <a:gd name="connsiteY50" fmla="*/ 385549 h 539087"/>
              <a:gd name="connsiteX51" fmla="*/ 287953 w 555114"/>
              <a:gd name="connsiteY51" fmla="*/ 406021 h 539087"/>
              <a:gd name="connsiteX52" fmla="*/ 264069 w 555114"/>
              <a:gd name="connsiteY52" fmla="*/ 426493 h 539087"/>
              <a:gd name="connsiteX53" fmla="*/ 243598 w 555114"/>
              <a:gd name="connsiteY53" fmla="*/ 433317 h 539087"/>
              <a:gd name="connsiteX54" fmla="*/ 226538 w 555114"/>
              <a:gd name="connsiteY54" fmla="*/ 440140 h 539087"/>
              <a:gd name="connsiteX55" fmla="*/ 207416 w 555114"/>
              <a:gd name="connsiteY55" fmla="*/ 455139 h 539087"/>
              <a:gd name="connsiteX56" fmla="*/ 189006 w 555114"/>
              <a:gd name="connsiteY56" fmla="*/ 464024 h 539087"/>
              <a:gd name="connsiteX57" fmla="*/ 175359 w 555114"/>
              <a:gd name="connsiteY57" fmla="*/ 464024 h 539087"/>
              <a:gd name="connsiteX58" fmla="*/ 144651 w 555114"/>
              <a:gd name="connsiteY58" fmla="*/ 467436 h 539087"/>
              <a:gd name="connsiteX59" fmla="*/ 144651 w 555114"/>
              <a:gd name="connsiteY59" fmla="*/ 487908 h 539087"/>
              <a:gd name="connsiteX60" fmla="*/ 144651 w 555114"/>
              <a:gd name="connsiteY60" fmla="*/ 501555 h 539087"/>
              <a:gd name="connsiteX61" fmla="*/ 120768 w 555114"/>
              <a:gd name="connsiteY61" fmla="*/ 491320 h 539087"/>
              <a:gd name="connsiteX62" fmla="*/ 127592 w 555114"/>
              <a:gd name="connsiteY62" fmla="*/ 539087 h 539087"/>
              <a:gd name="connsiteX63" fmla="*/ 99266 w 555114"/>
              <a:gd name="connsiteY63" fmla="*/ 511472 h 539087"/>
              <a:gd name="connsiteX64" fmla="*/ 62765 w 555114"/>
              <a:gd name="connsiteY64" fmla="*/ 528851 h 539087"/>
              <a:gd name="connsiteX65" fmla="*/ 64827 w 555114"/>
              <a:gd name="connsiteY65" fmla="*/ 509410 h 539087"/>
              <a:gd name="connsiteX66" fmla="*/ 66177 w 555114"/>
              <a:gd name="connsiteY66" fmla="*/ 481084 h 539087"/>
              <a:gd name="connsiteX67" fmla="*/ 37602 w 555114"/>
              <a:gd name="connsiteY67" fmla="*/ 476322 h 539087"/>
              <a:gd name="connsiteX68" fmla="*/ 55620 w 555114"/>
              <a:gd name="connsiteY68" fmla="*/ 449665 h 539087"/>
              <a:gd name="connsiteX69" fmla="*/ 4762 w 555114"/>
              <a:gd name="connsiteY69" fmla="*/ 409433 h 539087"/>
              <a:gd name="connsiteX70" fmla="*/ 34438 w 555114"/>
              <a:gd name="connsiteY70" fmla="*/ 384199 h 539087"/>
              <a:gd name="connsiteX71" fmla="*/ 0 w 555114"/>
              <a:gd name="connsiteY71" fmla="*/ 353100 h 539087"/>
              <a:gd name="connsiteX72" fmla="*/ 41973 w 555114"/>
              <a:gd name="connsiteY72" fmla="*/ 325484 h 539087"/>
              <a:gd name="connsiteX73" fmla="*/ 39200 w 555114"/>
              <a:gd name="connsiteY73" fmla="*/ 298189 h 539087"/>
              <a:gd name="connsiteX74" fmla="*/ 49117 w 555114"/>
              <a:gd name="connsiteY74" fmla="*/ 269543 h 539087"/>
              <a:gd name="connsiteX75" fmla="*/ 55621 w 555114"/>
              <a:gd name="connsiteY75" fmla="*/ 260339 h 539087"/>
              <a:gd name="connsiteX76" fmla="*/ 59353 w 555114"/>
              <a:gd name="connsiteY76" fmla="*/ 225188 h 539087"/>
              <a:gd name="connsiteX77" fmla="*/ 39912 w 555114"/>
              <a:gd name="connsiteY77" fmla="*/ 214952 h 539087"/>
              <a:gd name="connsiteX78" fmla="*/ 44034 w 555114"/>
              <a:gd name="connsiteY78" fmla="*/ 194481 h 539087"/>
              <a:gd name="connsiteX79" fmla="*/ 18800 w 555114"/>
              <a:gd name="connsiteY79" fmla="*/ 149557 h 539087"/>
              <a:gd name="connsiteX80" fmla="*/ 50076 w 555114"/>
              <a:gd name="connsiteY80" fmla="*/ 143372 h 539087"/>
              <a:gd name="connsiteX81" fmla="*/ 78189 w 555114"/>
              <a:gd name="connsiteY81" fmla="*/ 148846 h 539087"/>
              <a:gd name="connsiteX82" fmla="*/ 140101 w 555114"/>
              <a:gd name="connsiteY82" fmla="*/ 144084 h 539087"/>
              <a:gd name="connsiteX83" fmla="*/ 161534 w 555114"/>
              <a:gd name="connsiteY83" fmla="*/ 129796 h 539087"/>
              <a:gd name="connsiteX84" fmla="*/ 140103 w 555114"/>
              <a:gd name="connsiteY84" fmla="*/ 108365 h 539087"/>
              <a:gd name="connsiteX85" fmla="*/ 210651 w 555114"/>
              <a:gd name="connsiteY85" fmla="*/ 52494 h 539087"/>
              <a:gd name="connsiteX86" fmla="*/ 173440 w 555114"/>
              <a:gd name="connsiteY86" fmla="*/ 86933 h 539087"/>
              <a:gd name="connsiteX0" fmla="*/ 195830 w 555114"/>
              <a:gd name="connsiteY0" fmla="*/ 54591 h 539087"/>
              <a:gd name="connsiteX1" fmla="*/ 270893 w 555114"/>
              <a:gd name="connsiteY1" fmla="*/ 34120 h 539087"/>
              <a:gd name="connsiteX2" fmla="*/ 270893 w 555114"/>
              <a:gd name="connsiteY2" fmla="*/ 17060 h 539087"/>
              <a:gd name="connsiteX3" fmla="*/ 291365 w 555114"/>
              <a:gd name="connsiteY3" fmla="*/ 13648 h 539087"/>
              <a:gd name="connsiteX4" fmla="*/ 291365 w 555114"/>
              <a:gd name="connsiteY4" fmla="*/ 27296 h 539087"/>
              <a:gd name="connsiteX5" fmla="*/ 332308 w 555114"/>
              <a:gd name="connsiteY5" fmla="*/ 37531 h 539087"/>
              <a:gd name="connsiteX6" fmla="*/ 328896 w 555114"/>
              <a:gd name="connsiteY6" fmla="*/ 71651 h 539087"/>
              <a:gd name="connsiteX7" fmla="*/ 325484 w 555114"/>
              <a:gd name="connsiteY7" fmla="*/ 92122 h 539087"/>
              <a:gd name="connsiteX8" fmla="*/ 345956 w 555114"/>
              <a:gd name="connsiteY8" fmla="*/ 95534 h 539087"/>
              <a:gd name="connsiteX9" fmla="*/ 366321 w 555114"/>
              <a:gd name="connsiteY9" fmla="*/ 115509 h 539087"/>
              <a:gd name="connsiteX10" fmla="*/ 318660 w 555114"/>
              <a:gd name="connsiteY10" fmla="*/ 112594 h 539087"/>
              <a:gd name="connsiteX11" fmla="*/ 328896 w 555114"/>
              <a:gd name="connsiteY11" fmla="*/ 122830 h 539087"/>
              <a:gd name="connsiteX12" fmla="*/ 387930 w 555114"/>
              <a:gd name="connsiteY12" fmla="*/ 100297 h 539087"/>
              <a:gd name="connsiteX13" fmla="*/ 427842 w 555114"/>
              <a:gd name="connsiteY13" fmla="*/ 95534 h 539087"/>
              <a:gd name="connsiteX14" fmla="*/ 407371 w 555114"/>
              <a:gd name="connsiteY14" fmla="*/ 80537 h 539087"/>
              <a:gd name="connsiteX15" fmla="*/ 412134 w 555114"/>
              <a:gd name="connsiteY15" fmla="*/ 51499 h 539087"/>
              <a:gd name="connsiteX16" fmla="*/ 387219 w 555114"/>
              <a:gd name="connsiteY16" fmla="*/ 32059 h 539087"/>
              <a:gd name="connsiteX17" fmla="*/ 409183 w 555114"/>
              <a:gd name="connsiteY17" fmla="*/ 13115 h 539087"/>
              <a:gd name="connsiteX18" fmla="*/ 440779 w 555114"/>
              <a:gd name="connsiteY18" fmla="*/ 0 h 539087"/>
              <a:gd name="connsiteX19" fmla="*/ 448314 w 555114"/>
              <a:gd name="connsiteY19" fmla="*/ 34120 h 539087"/>
              <a:gd name="connsiteX20" fmla="*/ 475609 w 555114"/>
              <a:gd name="connsiteY20" fmla="*/ 34120 h 539087"/>
              <a:gd name="connsiteX21" fmla="*/ 500204 w 555114"/>
              <a:gd name="connsiteY21" fmla="*/ 10236 h 539087"/>
              <a:gd name="connsiteX22" fmla="*/ 509729 w 555114"/>
              <a:gd name="connsiteY22" fmla="*/ 37531 h 539087"/>
              <a:gd name="connsiteX23" fmla="*/ 482433 w 555114"/>
              <a:gd name="connsiteY23" fmla="*/ 58003 h 539087"/>
              <a:gd name="connsiteX24" fmla="*/ 492669 w 555114"/>
              <a:gd name="connsiteY24" fmla="*/ 85299 h 539087"/>
              <a:gd name="connsiteX25" fmla="*/ 506956 w 555114"/>
              <a:gd name="connsiteY25" fmla="*/ 101327 h 539087"/>
              <a:gd name="connsiteX26" fmla="*/ 513141 w 555114"/>
              <a:gd name="connsiteY26" fmla="*/ 122830 h 539087"/>
              <a:gd name="connsiteX27" fmla="*/ 526789 w 555114"/>
              <a:gd name="connsiteY27" fmla="*/ 143302 h 539087"/>
              <a:gd name="connsiteX28" fmla="*/ 526789 w 555114"/>
              <a:gd name="connsiteY28" fmla="*/ 143302 h 539087"/>
              <a:gd name="connsiteX29" fmla="*/ 555114 w 555114"/>
              <a:gd name="connsiteY29" fmla="*/ 183534 h 539087"/>
              <a:gd name="connsiteX30" fmla="*/ 547260 w 555114"/>
              <a:gd name="connsiteY30" fmla="*/ 204717 h 539087"/>
              <a:gd name="connsiteX31" fmla="*/ 530201 w 555114"/>
              <a:gd name="connsiteY31" fmla="*/ 249072 h 539087"/>
              <a:gd name="connsiteX32" fmla="*/ 516553 w 555114"/>
              <a:gd name="connsiteY32" fmla="*/ 266131 h 539087"/>
              <a:gd name="connsiteX33" fmla="*/ 502905 w 555114"/>
              <a:gd name="connsiteY33" fmla="*/ 272955 h 539087"/>
              <a:gd name="connsiteX34" fmla="*/ 489257 w 555114"/>
              <a:gd name="connsiteY34" fmla="*/ 259308 h 539087"/>
              <a:gd name="connsiteX35" fmla="*/ 486164 w 555114"/>
              <a:gd name="connsiteY35" fmla="*/ 245340 h 539087"/>
              <a:gd name="connsiteX36" fmla="*/ 468786 w 555114"/>
              <a:gd name="connsiteY36" fmla="*/ 259308 h 539087"/>
              <a:gd name="connsiteX37" fmla="*/ 468786 w 555114"/>
              <a:gd name="connsiteY37" fmla="*/ 283191 h 539087"/>
              <a:gd name="connsiteX38" fmla="*/ 434666 w 555114"/>
              <a:gd name="connsiteY38" fmla="*/ 286603 h 539087"/>
              <a:gd name="connsiteX39" fmla="*/ 423399 w 555114"/>
              <a:gd name="connsiteY39" fmla="*/ 310487 h 539087"/>
              <a:gd name="connsiteX40" fmla="*/ 441491 w 555114"/>
              <a:gd name="connsiteY40" fmla="*/ 321753 h 539087"/>
              <a:gd name="connsiteX41" fmla="*/ 444902 w 555114"/>
              <a:gd name="connsiteY41" fmla="*/ 354842 h 539087"/>
              <a:gd name="connsiteX42" fmla="*/ 400547 w 555114"/>
              <a:gd name="connsiteY42" fmla="*/ 351430 h 539087"/>
              <a:gd name="connsiteX43" fmla="*/ 400547 w 555114"/>
              <a:gd name="connsiteY43" fmla="*/ 378725 h 539087"/>
              <a:gd name="connsiteX44" fmla="*/ 391662 w 555114"/>
              <a:gd name="connsiteY44" fmla="*/ 399197 h 539087"/>
              <a:gd name="connsiteX45" fmla="*/ 356192 w 555114"/>
              <a:gd name="connsiteY45" fmla="*/ 406021 h 539087"/>
              <a:gd name="connsiteX46" fmla="*/ 349368 w 555114"/>
              <a:gd name="connsiteY46" fmla="*/ 433317 h 539087"/>
              <a:gd name="connsiteX47" fmla="*/ 345956 w 555114"/>
              <a:gd name="connsiteY47" fmla="*/ 450376 h 539087"/>
              <a:gd name="connsiteX48" fmla="*/ 315248 w 555114"/>
              <a:gd name="connsiteY48" fmla="*/ 433317 h 539087"/>
              <a:gd name="connsiteX49" fmla="*/ 329536 w 555114"/>
              <a:gd name="connsiteY49" fmla="*/ 419988 h 539087"/>
              <a:gd name="connsiteX50" fmla="*/ 291365 w 555114"/>
              <a:gd name="connsiteY50" fmla="*/ 385549 h 539087"/>
              <a:gd name="connsiteX51" fmla="*/ 287953 w 555114"/>
              <a:gd name="connsiteY51" fmla="*/ 406021 h 539087"/>
              <a:gd name="connsiteX52" fmla="*/ 264069 w 555114"/>
              <a:gd name="connsiteY52" fmla="*/ 426493 h 539087"/>
              <a:gd name="connsiteX53" fmla="*/ 243598 w 555114"/>
              <a:gd name="connsiteY53" fmla="*/ 433317 h 539087"/>
              <a:gd name="connsiteX54" fmla="*/ 226538 w 555114"/>
              <a:gd name="connsiteY54" fmla="*/ 440140 h 539087"/>
              <a:gd name="connsiteX55" fmla="*/ 207416 w 555114"/>
              <a:gd name="connsiteY55" fmla="*/ 455139 h 539087"/>
              <a:gd name="connsiteX56" fmla="*/ 189006 w 555114"/>
              <a:gd name="connsiteY56" fmla="*/ 464024 h 539087"/>
              <a:gd name="connsiteX57" fmla="*/ 175359 w 555114"/>
              <a:gd name="connsiteY57" fmla="*/ 464024 h 539087"/>
              <a:gd name="connsiteX58" fmla="*/ 144651 w 555114"/>
              <a:gd name="connsiteY58" fmla="*/ 467436 h 539087"/>
              <a:gd name="connsiteX59" fmla="*/ 144651 w 555114"/>
              <a:gd name="connsiteY59" fmla="*/ 487908 h 539087"/>
              <a:gd name="connsiteX60" fmla="*/ 144651 w 555114"/>
              <a:gd name="connsiteY60" fmla="*/ 501555 h 539087"/>
              <a:gd name="connsiteX61" fmla="*/ 120768 w 555114"/>
              <a:gd name="connsiteY61" fmla="*/ 491320 h 539087"/>
              <a:gd name="connsiteX62" fmla="*/ 127592 w 555114"/>
              <a:gd name="connsiteY62" fmla="*/ 539087 h 539087"/>
              <a:gd name="connsiteX63" fmla="*/ 99266 w 555114"/>
              <a:gd name="connsiteY63" fmla="*/ 511472 h 539087"/>
              <a:gd name="connsiteX64" fmla="*/ 62765 w 555114"/>
              <a:gd name="connsiteY64" fmla="*/ 528851 h 539087"/>
              <a:gd name="connsiteX65" fmla="*/ 64827 w 555114"/>
              <a:gd name="connsiteY65" fmla="*/ 509410 h 539087"/>
              <a:gd name="connsiteX66" fmla="*/ 66177 w 555114"/>
              <a:gd name="connsiteY66" fmla="*/ 481084 h 539087"/>
              <a:gd name="connsiteX67" fmla="*/ 37602 w 555114"/>
              <a:gd name="connsiteY67" fmla="*/ 476322 h 539087"/>
              <a:gd name="connsiteX68" fmla="*/ 55620 w 555114"/>
              <a:gd name="connsiteY68" fmla="*/ 449665 h 539087"/>
              <a:gd name="connsiteX69" fmla="*/ 4762 w 555114"/>
              <a:gd name="connsiteY69" fmla="*/ 409433 h 539087"/>
              <a:gd name="connsiteX70" fmla="*/ 34438 w 555114"/>
              <a:gd name="connsiteY70" fmla="*/ 384199 h 539087"/>
              <a:gd name="connsiteX71" fmla="*/ 0 w 555114"/>
              <a:gd name="connsiteY71" fmla="*/ 353100 h 539087"/>
              <a:gd name="connsiteX72" fmla="*/ 41973 w 555114"/>
              <a:gd name="connsiteY72" fmla="*/ 325484 h 539087"/>
              <a:gd name="connsiteX73" fmla="*/ 39200 w 555114"/>
              <a:gd name="connsiteY73" fmla="*/ 298189 h 539087"/>
              <a:gd name="connsiteX74" fmla="*/ 49117 w 555114"/>
              <a:gd name="connsiteY74" fmla="*/ 269543 h 539087"/>
              <a:gd name="connsiteX75" fmla="*/ 55621 w 555114"/>
              <a:gd name="connsiteY75" fmla="*/ 260339 h 539087"/>
              <a:gd name="connsiteX76" fmla="*/ 59353 w 555114"/>
              <a:gd name="connsiteY76" fmla="*/ 225188 h 539087"/>
              <a:gd name="connsiteX77" fmla="*/ 39912 w 555114"/>
              <a:gd name="connsiteY77" fmla="*/ 214952 h 539087"/>
              <a:gd name="connsiteX78" fmla="*/ 44034 w 555114"/>
              <a:gd name="connsiteY78" fmla="*/ 194481 h 539087"/>
              <a:gd name="connsiteX79" fmla="*/ 18800 w 555114"/>
              <a:gd name="connsiteY79" fmla="*/ 149557 h 539087"/>
              <a:gd name="connsiteX80" fmla="*/ 50076 w 555114"/>
              <a:gd name="connsiteY80" fmla="*/ 143372 h 539087"/>
              <a:gd name="connsiteX81" fmla="*/ 78189 w 555114"/>
              <a:gd name="connsiteY81" fmla="*/ 148846 h 539087"/>
              <a:gd name="connsiteX82" fmla="*/ 140101 w 555114"/>
              <a:gd name="connsiteY82" fmla="*/ 144084 h 539087"/>
              <a:gd name="connsiteX83" fmla="*/ 161534 w 555114"/>
              <a:gd name="connsiteY83" fmla="*/ 129796 h 539087"/>
              <a:gd name="connsiteX84" fmla="*/ 140103 w 555114"/>
              <a:gd name="connsiteY84" fmla="*/ 108365 h 539087"/>
              <a:gd name="connsiteX85" fmla="*/ 210651 w 555114"/>
              <a:gd name="connsiteY85" fmla="*/ 52494 h 539087"/>
              <a:gd name="connsiteX86" fmla="*/ 173440 w 555114"/>
              <a:gd name="connsiteY86" fmla="*/ 86933 h 539087"/>
              <a:gd name="connsiteX0" fmla="*/ 195830 w 555114"/>
              <a:gd name="connsiteY0" fmla="*/ 54591 h 539087"/>
              <a:gd name="connsiteX1" fmla="*/ 270893 w 555114"/>
              <a:gd name="connsiteY1" fmla="*/ 34120 h 539087"/>
              <a:gd name="connsiteX2" fmla="*/ 270893 w 555114"/>
              <a:gd name="connsiteY2" fmla="*/ 17060 h 539087"/>
              <a:gd name="connsiteX3" fmla="*/ 291365 w 555114"/>
              <a:gd name="connsiteY3" fmla="*/ 13648 h 539087"/>
              <a:gd name="connsiteX4" fmla="*/ 291365 w 555114"/>
              <a:gd name="connsiteY4" fmla="*/ 27296 h 539087"/>
              <a:gd name="connsiteX5" fmla="*/ 332308 w 555114"/>
              <a:gd name="connsiteY5" fmla="*/ 37531 h 539087"/>
              <a:gd name="connsiteX6" fmla="*/ 328896 w 555114"/>
              <a:gd name="connsiteY6" fmla="*/ 71651 h 539087"/>
              <a:gd name="connsiteX7" fmla="*/ 325484 w 555114"/>
              <a:gd name="connsiteY7" fmla="*/ 92122 h 539087"/>
              <a:gd name="connsiteX8" fmla="*/ 345956 w 555114"/>
              <a:gd name="connsiteY8" fmla="*/ 95534 h 539087"/>
              <a:gd name="connsiteX9" fmla="*/ 366321 w 555114"/>
              <a:gd name="connsiteY9" fmla="*/ 115509 h 539087"/>
              <a:gd name="connsiteX10" fmla="*/ 318660 w 555114"/>
              <a:gd name="connsiteY10" fmla="*/ 112594 h 539087"/>
              <a:gd name="connsiteX11" fmla="*/ 328896 w 555114"/>
              <a:gd name="connsiteY11" fmla="*/ 122830 h 539087"/>
              <a:gd name="connsiteX12" fmla="*/ 387930 w 555114"/>
              <a:gd name="connsiteY12" fmla="*/ 100297 h 539087"/>
              <a:gd name="connsiteX13" fmla="*/ 427842 w 555114"/>
              <a:gd name="connsiteY13" fmla="*/ 95534 h 539087"/>
              <a:gd name="connsiteX14" fmla="*/ 402608 w 555114"/>
              <a:gd name="connsiteY14" fmla="*/ 80537 h 539087"/>
              <a:gd name="connsiteX15" fmla="*/ 412134 w 555114"/>
              <a:gd name="connsiteY15" fmla="*/ 51499 h 539087"/>
              <a:gd name="connsiteX16" fmla="*/ 387219 w 555114"/>
              <a:gd name="connsiteY16" fmla="*/ 32059 h 539087"/>
              <a:gd name="connsiteX17" fmla="*/ 409183 w 555114"/>
              <a:gd name="connsiteY17" fmla="*/ 13115 h 539087"/>
              <a:gd name="connsiteX18" fmla="*/ 440779 w 555114"/>
              <a:gd name="connsiteY18" fmla="*/ 0 h 539087"/>
              <a:gd name="connsiteX19" fmla="*/ 448314 w 555114"/>
              <a:gd name="connsiteY19" fmla="*/ 34120 h 539087"/>
              <a:gd name="connsiteX20" fmla="*/ 475609 w 555114"/>
              <a:gd name="connsiteY20" fmla="*/ 34120 h 539087"/>
              <a:gd name="connsiteX21" fmla="*/ 500204 w 555114"/>
              <a:gd name="connsiteY21" fmla="*/ 10236 h 539087"/>
              <a:gd name="connsiteX22" fmla="*/ 509729 w 555114"/>
              <a:gd name="connsiteY22" fmla="*/ 37531 h 539087"/>
              <a:gd name="connsiteX23" fmla="*/ 482433 w 555114"/>
              <a:gd name="connsiteY23" fmla="*/ 58003 h 539087"/>
              <a:gd name="connsiteX24" fmla="*/ 492669 w 555114"/>
              <a:gd name="connsiteY24" fmla="*/ 85299 h 539087"/>
              <a:gd name="connsiteX25" fmla="*/ 506956 w 555114"/>
              <a:gd name="connsiteY25" fmla="*/ 101327 h 539087"/>
              <a:gd name="connsiteX26" fmla="*/ 513141 w 555114"/>
              <a:gd name="connsiteY26" fmla="*/ 122830 h 539087"/>
              <a:gd name="connsiteX27" fmla="*/ 526789 w 555114"/>
              <a:gd name="connsiteY27" fmla="*/ 143302 h 539087"/>
              <a:gd name="connsiteX28" fmla="*/ 526789 w 555114"/>
              <a:gd name="connsiteY28" fmla="*/ 143302 h 539087"/>
              <a:gd name="connsiteX29" fmla="*/ 555114 w 555114"/>
              <a:gd name="connsiteY29" fmla="*/ 183534 h 539087"/>
              <a:gd name="connsiteX30" fmla="*/ 547260 w 555114"/>
              <a:gd name="connsiteY30" fmla="*/ 204717 h 539087"/>
              <a:gd name="connsiteX31" fmla="*/ 530201 w 555114"/>
              <a:gd name="connsiteY31" fmla="*/ 249072 h 539087"/>
              <a:gd name="connsiteX32" fmla="*/ 516553 w 555114"/>
              <a:gd name="connsiteY32" fmla="*/ 266131 h 539087"/>
              <a:gd name="connsiteX33" fmla="*/ 502905 w 555114"/>
              <a:gd name="connsiteY33" fmla="*/ 272955 h 539087"/>
              <a:gd name="connsiteX34" fmla="*/ 489257 w 555114"/>
              <a:gd name="connsiteY34" fmla="*/ 259308 h 539087"/>
              <a:gd name="connsiteX35" fmla="*/ 486164 w 555114"/>
              <a:gd name="connsiteY35" fmla="*/ 245340 h 539087"/>
              <a:gd name="connsiteX36" fmla="*/ 468786 w 555114"/>
              <a:gd name="connsiteY36" fmla="*/ 259308 h 539087"/>
              <a:gd name="connsiteX37" fmla="*/ 468786 w 555114"/>
              <a:gd name="connsiteY37" fmla="*/ 283191 h 539087"/>
              <a:gd name="connsiteX38" fmla="*/ 434666 w 555114"/>
              <a:gd name="connsiteY38" fmla="*/ 286603 h 539087"/>
              <a:gd name="connsiteX39" fmla="*/ 423399 w 555114"/>
              <a:gd name="connsiteY39" fmla="*/ 310487 h 539087"/>
              <a:gd name="connsiteX40" fmla="*/ 441491 w 555114"/>
              <a:gd name="connsiteY40" fmla="*/ 321753 h 539087"/>
              <a:gd name="connsiteX41" fmla="*/ 444902 w 555114"/>
              <a:gd name="connsiteY41" fmla="*/ 354842 h 539087"/>
              <a:gd name="connsiteX42" fmla="*/ 400547 w 555114"/>
              <a:gd name="connsiteY42" fmla="*/ 351430 h 539087"/>
              <a:gd name="connsiteX43" fmla="*/ 400547 w 555114"/>
              <a:gd name="connsiteY43" fmla="*/ 378725 h 539087"/>
              <a:gd name="connsiteX44" fmla="*/ 391662 w 555114"/>
              <a:gd name="connsiteY44" fmla="*/ 399197 h 539087"/>
              <a:gd name="connsiteX45" fmla="*/ 356192 w 555114"/>
              <a:gd name="connsiteY45" fmla="*/ 406021 h 539087"/>
              <a:gd name="connsiteX46" fmla="*/ 349368 w 555114"/>
              <a:gd name="connsiteY46" fmla="*/ 433317 h 539087"/>
              <a:gd name="connsiteX47" fmla="*/ 345956 w 555114"/>
              <a:gd name="connsiteY47" fmla="*/ 450376 h 539087"/>
              <a:gd name="connsiteX48" fmla="*/ 315248 w 555114"/>
              <a:gd name="connsiteY48" fmla="*/ 433317 h 539087"/>
              <a:gd name="connsiteX49" fmla="*/ 329536 w 555114"/>
              <a:gd name="connsiteY49" fmla="*/ 419988 h 539087"/>
              <a:gd name="connsiteX50" fmla="*/ 291365 w 555114"/>
              <a:gd name="connsiteY50" fmla="*/ 385549 h 539087"/>
              <a:gd name="connsiteX51" fmla="*/ 287953 w 555114"/>
              <a:gd name="connsiteY51" fmla="*/ 406021 h 539087"/>
              <a:gd name="connsiteX52" fmla="*/ 264069 w 555114"/>
              <a:gd name="connsiteY52" fmla="*/ 426493 h 539087"/>
              <a:gd name="connsiteX53" fmla="*/ 243598 w 555114"/>
              <a:gd name="connsiteY53" fmla="*/ 433317 h 539087"/>
              <a:gd name="connsiteX54" fmla="*/ 226538 w 555114"/>
              <a:gd name="connsiteY54" fmla="*/ 440140 h 539087"/>
              <a:gd name="connsiteX55" fmla="*/ 207416 w 555114"/>
              <a:gd name="connsiteY55" fmla="*/ 455139 h 539087"/>
              <a:gd name="connsiteX56" fmla="*/ 189006 w 555114"/>
              <a:gd name="connsiteY56" fmla="*/ 464024 h 539087"/>
              <a:gd name="connsiteX57" fmla="*/ 175359 w 555114"/>
              <a:gd name="connsiteY57" fmla="*/ 464024 h 539087"/>
              <a:gd name="connsiteX58" fmla="*/ 144651 w 555114"/>
              <a:gd name="connsiteY58" fmla="*/ 467436 h 539087"/>
              <a:gd name="connsiteX59" fmla="*/ 144651 w 555114"/>
              <a:gd name="connsiteY59" fmla="*/ 487908 h 539087"/>
              <a:gd name="connsiteX60" fmla="*/ 144651 w 555114"/>
              <a:gd name="connsiteY60" fmla="*/ 501555 h 539087"/>
              <a:gd name="connsiteX61" fmla="*/ 120768 w 555114"/>
              <a:gd name="connsiteY61" fmla="*/ 491320 h 539087"/>
              <a:gd name="connsiteX62" fmla="*/ 127592 w 555114"/>
              <a:gd name="connsiteY62" fmla="*/ 539087 h 539087"/>
              <a:gd name="connsiteX63" fmla="*/ 99266 w 555114"/>
              <a:gd name="connsiteY63" fmla="*/ 511472 h 539087"/>
              <a:gd name="connsiteX64" fmla="*/ 62765 w 555114"/>
              <a:gd name="connsiteY64" fmla="*/ 528851 h 539087"/>
              <a:gd name="connsiteX65" fmla="*/ 64827 w 555114"/>
              <a:gd name="connsiteY65" fmla="*/ 509410 h 539087"/>
              <a:gd name="connsiteX66" fmla="*/ 66177 w 555114"/>
              <a:gd name="connsiteY66" fmla="*/ 481084 h 539087"/>
              <a:gd name="connsiteX67" fmla="*/ 37602 w 555114"/>
              <a:gd name="connsiteY67" fmla="*/ 476322 h 539087"/>
              <a:gd name="connsiteX68" fmla="*/ 55620 w 555114"/>
              <a:gd name="connsiteY68" fmla="*/ 449665 h 539087"/>
              <a:gd name="connsiteX69" fmla="*/ 4762 w 555114"/>
              <a:gd name="connsiteY69" fmla="*/ 409433 h 539087"/>
              <a:gd name="connsiteX70" fmla="*/ 34438 w 555114"/>
              <a:gd name="connsiteY70" fmla="*/ 384199 h 539087"/>
              <a:gd name="connsiteX71" fmla="*/ 0 w 555114"/>
              <a:gd name="connsiteY71" fmla="*/ 353100 h 539087"/>
              <a:gd name="connsiteX72" fmla="*/ 41973 w 555114"/>
              <a:gd name="connsiteY72" fmla="*/ 325484 h 539087"/>
              <a:gd name="connsiteX73" fmla="*/ 39200 w 555114"/>
              <a:gd name="connsiteY73" fmla="*/ 298189 h 539087"/>
              <a:gd name="connsiteX74" fmla="*/ 49117 w 555114"/>
              <a:gd name="connsiteY74" fmla="*/ 269543 h 539087"/>
              <a:gd name="connsiteX75" fmla="*/ 55621 w 555114"/>
              <a:gd name="connsiteY75" fmla="*/ 260339 h 539087"/>
              <a:gd name="connsiteX76" fmla="*/ 59353 w 555114"/>
              <a:gd name="connsiteY76" fmla="*/ 225188 h 539087"/>
              <a:gd name="connsiteX77" fmla="*/ 39912 w 555114"/>
              <a:gd name="connsiteY77" fmla="*/ 214952 h 539087"/>
              <a:gd name="connsiteX78" fmla="*/ 44034 w 555114"/>
              <a:gd name="connsiteY78" fmla="*/ 194481 h 539087"/>
              <a:gd name="connsiteX79" fmla="*/ 18800 w 555114"/>
              <a:gd name="connsiteY79" fmla="*/ 149557 h 539087"/>
              <a:gd name="connsiteX80" fmla="*/ 50076 w 555114"/>
              <a:gd name="connsiteY80" fmla="*/ 143372 h 539087"/>
              <a:gd name="connsiteX81" fmla="*/ 78189 w 555114"/>
              <a:gd name="connsiteY81" fmla="*/ 148846 h 539087"/>
              <a:gd name="connsiteX82" fmla="*/ 140101 w 555114"/>
              <a:gd name="connsiteY82" fmla="*/ 144084 h 539087"/>
              <a:gd name="connsiteX83" fmla="*/ 161534 w 555114"/>
              <a:gd name="connsiteY83" fmla="*/ 129796 h 539087"/>
              <a:gd name="connsiteX84" fmla="*/ 140103 w 555114"/>
              <a:gd name="connsiteY84" fmla="*/ 108365 h 539087"/>
              <a:gd name="connsiteX85" fmla="*/ 210651 w 555114"/>
              <a:gd name="connsiteY85" fmla="*/ 52494 h 539087"/>
              <a:gd name="connsiteX86" fmla="*/ 173440 w 555114"/>
              <a:gd name="connsiteY86" fmla="*/ 86933 h 539087"/>
              <a:gd name="connsiteX0" fmla="*/ 195830 w 555114"/>
              <a:gd name="connsiteY0" fmla="*/ 54591 h 539087"/>
              <a:gd name="connsiteX1" fmla="*/ 240115 w 555114"/>
              <a:gd name="connsiteY1" fmla="*/ 44071 h 539087"/>
              <a:gd name="connsiteX2" fmla="*/ 270893 w 555114"/>
              <a:gd name="connsiteY2" fmla="*/ 34120 h 539087"/>
              <a:gd name="connsiteX3" fmla="*/ 270893 w 555114"/>
              <a:gd name="connsiteY3" fmla="*/ 17060 h 539087"/>
              <a:gd name="connsiteX4" fmla="*/ 291365 w 555114"/>
              <a:gd name="connsiteY4" fmla="*/ 13648 h 539087"/>
              <a:gd name="connsiteX5" fmla="*/ 291365 w 555114"/>
              <a:gd name="connsiteY5" fmla="*/ 27296 h 539087"/>
              <a:gd name="connsiteX6" fmla="*/ 332308 w 555114"/>
              <a:gd name="connsiteY6" fmla="*/ 37531 h 539087"/>
              <a:gd name="connsiteX7" fmla="*/ 328896 w 555114"/>
              <a:gd name="connsiteY7" fmla="*/ 71651 h 539087"/>
              <a:gd name="connsiteX8" fmla="*/ 325484 w 555114"/>
              <a:gd name="connsiteY8" fmla="*/ 92122 h 539087"/>
              <a:gd name="connsiteX9" fmla="*/ 345956 w 555114"/>
              <a:gd name="connsiteY9" fmla="*/ 95534 h 539087"/>
              <a:gd name="connsiteX10" fmla="*/ 366321 w 555114"/>
              <a:gd name="connsiteY10" fmla="*/ 115509 h 539087"/>
              <a:gd name="connsiteX11" fmla="*/ 318660 w 555114"/>
              <a:gd name="connsiteY11" fmla="*/ 112594 h 539087"/>
              <a:gd name="connsiteX12" fmla="*/ 328896 w 555114"/>
              <a:gd name="connsiteY12" fmla="*/ 122830 h 539087"/>
              <a:gd name="connsiteX13" fmla="*/ 387930 w 555114"/>
              <a:gd name="connsiteY13" fmla="*/ 100297 h 539087"/>
              <a:gd name="connsiteX14" fmla="*/ 427842 w 555114"/>
              <a:gd name="connsiteY14" fmla="*/ 95534 h 539087"/>
              <a:gd name="connsiteX15" fmla="*/ 402608 w 555114"/>
              <a:gd name="connsiteY15" fmla="*/ 80537 h 539087"/>
              <a:gd name="connsiteX16" fmla="*/ 412134 w 555114"/>
              <a:gd name="connsiteY16" fmla="*/ 51499 h 539087"/>
              <a:gd name="connsiteX17" fmla="*/ 387219 w 555114"/>
              <a:gd name="connsiteY17" fmla="*/ 32059 h 539087"/>
              <a:gd name="connsiteX18" fmla="*/ 409183 w 555114"/>
              <a:gd name="connsiteY18" fmla="*/ 13115 h 539087"/>
              <a:gd name="connsiteX19" fmla="*/ 440779 w 555114"/>
              <a:gd name="connsiteY19" fmla="*/ 0 h 539087"/>
              <a:gd name="connsiteX20" fmla="*/ 448314 w 555114"/>
              <a:gd name="connsiteY20" fmla="*/ 34120 h 539087"/>
              <a:gd name="connsiteX21" fmla="*/ 475609 w 555114"/>
              <a:gd name="connsiteY21" fmla="*/ 34120 h 539087"/>
              <a:gd name="connsiteX22" fmla="*/ 500204 w 555114"/>
              <a:gd name="connsiteY22" fmla="*/ 10236 h 539087"/>
              <a:gd name="connsiteX23" fmla="*/ 509729 w 555114"/>
              <a:gd name="connsiteY23" fmla="*/ 37531 h 539087"/>
              <a:gd name="connsiteX24" fmla="*/ 482433 w 555114"/>
              <a:gd name="connsiteY24" fmla="*/ 58003 h 539087"/>
              <a:gd name="connsiteX25" fmla="*/ 492669 w 555114"/>
              <a:gd name="connsiteY25" fmla="*/ 85299 h 539087"/>
              <a:gd name="connsiteX26" fmla="*/ 506956 w 555114"/>
              <a:gd name="connsiteY26" fmla="*/ 101327 h 539087"/>
              <a:gd name="connsiteX27" fmla="*/ 513141 w 555114"/>
              <a:gd name="connsiteY27" fmla="*/ 122830 h 539087"/>
              <a:gd name="connsiteX28" fmla="*/ 526789 w 555114"/>
              <a:gd name="connsiteY28" fmla="*/ 143302 h 539087"/>
              <a:gd name="connsiteX29" fmla="*/ 526789 w 555114"/>
              <a:gd name="connsiteY29" fmla="*/ 143302 h 539087"/>
              <a:gd name="connsiteX30" fmla="*/ 555114 w 555114"/>
              <a:gd name="connsiteY30" fmla="*/ 183534 h 539087"/>
              <a:gd name="connsiteX31" fmla="*/ 547260 w 555114"/>
              <a:gd name="connsiteY31" fmla="*/ 204717 h 539087"/>
              <a:gd name="connsiteX32" fmla="*/ 530201 w 555114"/>
              <a:gd name="connsiteY32" fmla="*/ 249072 h 539087"/>
              <a:gd name="connsiteX33" fmla="*/ 516553 w 555114"/>
              <a:gd name="connsiteY33" fmla="*/ 266131 h 539087"/>
              <a:gd name="connsiteX34" fmla="*/ 502905 w 555114"/>
              <a:gd name="connsiteY34" fmla="*/ 272955 h 539087"/>
              <a:gd name="connsiteX35" fmla="*/ 489257 w 555114"/>
              <a:gd name="connsiteY35" fmla="*/ 259308 h 539087"/>
              <a:gd name="connsiteX36" fmla="*/ 486164 w 555114"/>
              <a:gd name="connsiteY36" fmla="*/ 245340 h 539087"/>
              <a:gd name="connsiteX37" fmla="*/ 468786 w 555114"/>
              <a:gd name="connsiteY37" fmla="*/ 259308 h 539087"/>
              <a:gd name="connsiteX38" fmla="*/ 468786 w 555114"/>
              <a:gd name="connsiteY38" fmla="*/ 283191 h 539087"/>
              <a:gd name="connsiteX39" fmla="*/ 434666 w 555114"/>
              <a:gd name="connsiteY39" fmla="*/ 286603 h 539087"/>
              <a:gd name="connsiteX40" fmla="*/ 423399 w 555114"/>
              <a:gd name="connsiteY40" fmla="*/ 310487 h 539087"/>
              <a:gd name="connsiteX41" fmla="*/ 441491 w 555114"/>
              <a:gd name="connsiteY41" fmla="*/ 321753 h 539087"/>
              <a:gd name="connsiteX42" fmla="*/ 444902 w 555114"/>
              <a:gd name="connsiteY42" fmla="*/ 354842 h 539087"/>
              <a:gd name="connsiteX43" fmla="*/ 400547 w 555114"/>
              <a:gd name="connsiteY43" fmla="*/ 351430 h 539087"/>
              <a:gd name="connsiteX44" fmla="*/ 400547 w 555114"/>
              <a:gd name="connsiteY44" fmla="*/ 378725 h 539087"/>
              <a:gd name="connsiteX45" fmla="*/ 391662 w 555114"/>
              <a:gd name="connsiteY45" fmla="*/ 399197 h 539087"/>
              <a:gd name="connsiteX46" fmla="*/ 356192 w 555114"/>
              <a:gd name="connsiteY46" fmla="*/ 406021 h 539087"/>
              <a:gd name="connsiteX47" fmla="*/ 349368 w 555114"/>
              <a:gd name="connsiteY47" fmla="*/ 433317 h 539087"/>
              <a:gd name="connsiteX48" fmla="*/ 345956 w 555114"/>
              <a:gd name="connsiteY48" fmla="*/ 450376 h 539087"/>
              <a:gd name="connsiteX49" fmla="*/ 315248 w 555114"/>
              <a:gd name="connsiteY49" fmla="*/ 433317 h 539087"/>
              <a:gd name="connsiteX50" fmla="*/ 329536 w 555114"/>
              <a:gd name="connsiteY50" fmla="*/ 419988 h 539087"/>
              <a:gd name="connsiteX51" fmla="*/ 291365 w 555114"/>
              <a:gd name="connsiteY51" fmla="*/ 385549 h 539087"/>
              <a:gd name="connsiteX52" fmla="*/ 287953 w 555114"/>
              <a:gd name="connsiteY52" fmla="*/ 406021 h 539087"/>
              <a:gd name="connsiteX53" fmla="*/ 264069 w 555114"/>
              <a:gd name="connsiteY53" fmla="*/ 426493 h 539087"/>
              <a:gd name="connsiteX54" fmla="*/ 243598 w 555114"/>
              <a:gd name="connsiteY54" fmla="*/ 433317 h 539087"/>
              <a:gd name="connsiteX55" fmla="*/ 226538 w 555114"/>
              <a:gd name="connsiteY55" fmla="*/ 440140 h 539087"/>
              <a:gd name="connsiteX56" fmla="*/ 207416 w 555114"/>
              <a:gd name="connsiteY56" fmla="*/ 455139 h 539087"/>
              <a:gd name="connsiteX57" fmla="*/ 189006 w 555114"/>
              <a:gd name="connsiteY57" fmla="*/ 464024 h 539087"/>
              <a:gd name="connsiteX58" fmla="*/ 175359 w 555114"/>
              <a:gd name="connsiteY58" fmla="*/ 464024 h 539087"/>
              <a:gd name="connsiteX59" fmla="*/ 144651 w 555114"/>
              <a:gd name="connsiteY59" fmla="*/ 467436 h 539087"/>
              <a:gd name="connsiteX60" fmla="*/ 144651 w 555114"/>
              <a:gd name="connsiteY60" fmla="*/ 487908 h 539087"/>
              <a:gd name="connsiteX61" fmla="*/ 144651 w 555114"/>
              <a:gd name="connsiteY61" fmla="*/ 501555 h 539087"/>
              <a:gd name="connsiteX62" fmla="*/ 120768 w 555114"/>
              <a:gd name="connsiteY62" fmla="*/ 491320 h 539087"/>
              <a:gd name="connsiteX63" fmla="*/ 127592 w 555114"/>
              <a:gd name="connsiteY63" fmla="*/ 539087 h 539087"/>
              <a:gd name="connsiteX64" fmla="*/ 99266 w 555114"/>
              <a:gd name="connsiteY64" fmla="*/ 511472 h 539087"/>
              <a:gd name="connsiteX65" fmla="*/ 62765 w 555114"/>
              <a:gd name="connsiteY65" fmla="*/ 528851 h 539087"/>
              <a:gd name="connsiteX66" fmla="*/ 64827 w 555114"/>
              <a:gd name="connsiteY66" fmla="*/ 509410 h 539087"/>
              <a:gd name="connsiteX67" fmla="*/ 66177 w 555114"/>
              <a:gd name="connsiteY67" fmla="*/ 481084 h 539087"/>
              <a:gd name="connsiteX68" fmla="*/ 37602 w 555114"/>
              <a:gd name="connsiteY68" fmla="*/ 476322 h 539087"/>
              <a:gd name="connsiteX69" fmla="*/ 55620 w 555114"/>
              <a:gd name="connsiteY69" fmla="*/ 449665 h 539087"/>
              <a:gd name="connsiteX70" fmla="*/ 4762 w 555114"/>
              <a:gd name="connsiteY70" fmla="*/ 409433 h 539087"/>
              <a:gd name="connsiteX71" fmla="*/ 34438 w 555114"/>
              <a:gd name="connsiteY71" fmla="*/ 384199 h 539087"/>
              <a:gd name="connsiteX72" fmla="*/ 0 w 555114"/>
              <a:gd name="connsiteY72" fmla="*/ 353100 h 539087"/>
              <a:gd name="connsiteX73" fmla="*/ 41973 w 555114"/>
              <a:gd name="connsiteY73" fmla="*/ 325484 h 539087"/>
              <a:gd name="connsiteX74" fmla="*/ 39200 w 555114"/>
              <a:gd name="connsiteY74" fmla="*/ 298189 h 539087"/>
              <a:gd name="connsiteX75" fmla="*/ 49117 w 555114"/>
              <a:gd name="connsiteY75" fmla="*/ 269543 h 539087"/>
              <a:gd name="connsiteX76" fmla="*/ 55621 w 555114"/>
              <a:gd name="connsiteY76" fmla="*/ 260339 h 539087"/>
              <a:gd name="connsiteX77" fmla="*/ 59353 w 555114"/>
              <a:gd name="connsiteY77" fmla="*/ 225188 h 539087"/>
              <a:gd name="connsiteX78" fmla="*/ 39912 w 555114"/>
              <a:gd name="connsiteY78" fmla="*/ 214952 h 539087"/>
              <a:gd name="connsiteX79" fmla="*/ 44034 w 555114"/>
              <a:gd name="connsiteY79" fmla="*/ 194481 h 539087"/>
              <a:gd name="connsiteX80" fmla="*/ 18800 w 555114"/>
              <a:gd name="connsiteY80" fmla="*/ 149557 h 539087"/>
              <a:gd name="connsiteX81" fmla="*/ 50076 w 555114"/>
              <a:gd name="connsiteY81" fmla="*/ 143372 h 539087"/>
              <a:gd name="connsiteX82" fmla="*/ 78189 w 555114"/>
              <a:gd name="connsiteY82" fmla="*/ 148846 h 539087"/>
              <a:gd name="connsiteX83" fmla="*/ 140101 w 555114"/>
              <a:gd name="connsiteY83" fmla="*/ 144084 h 539087"/>
              <a:gd name="connsiteX84" fmla="*/ 161534 w 555114"/>
              <a:gd name="connsiteY84" fmla="*/ 129796 h 539087"/>
              <a:gd name="connsiteX85" fmla="*/ 140103 w 555114"/>
              <a:gd name="connsiteY85" fmla="*/ 108365 h 539087"/>
              <a:gd name="connsiteX86" fmla="*/ 210651 w 555114"/>
              <a:gd name="connsiteY86" fmla="*/ 52494 h 539087"/>
              <a:gd name="connsiteX87" fmla="*/ 173440 w 555114"/>
              <a:gd name="connsiteY87" fmla="*/ 86933 h 539087"/>
              <a:gd name="connsiteX0" fmla="*/ 195830 w 555114"/>
              <a:gd name="connsiteY0" fmla="*/ 54591 h 539087"/>
              <a:gd name="connsiteX1" fmla="*/ 244878 w 555114"/>
              <a:gd name="connsiteY1" fmla="*/ 53596 h 539087"/>
              <a:gd name="connsiteX2" fmla="*/ 270893 w 555114"/>
              <a:gd name="connsiteY2" fmla="*/ 34120 h 539087"/>
              <a:gd name="connsiteX3" fmla="*/ 270893 w 555114"/>
              <a:gd name="connsiteY3" fmla="*/ 17060 h 539087"/>
              <a:gd name="connsiteX4" fmla="*/ 291365 w 555114"/>
              <a:gd name="connsiteY4" fmla="*/ 13648 h 539087"/>
              <a:gd name="connsiteX5" fmla="*/ 291365 w 555114"/>
              <a:gd name="connsiteY5" fmla="*/ 27296 h 539087"/>
              <a:gd name="connsiteX6" fmla="*/ 332308 w 555114"/>
              <a:gd name="connsiteY6" fmla="*/ 37531 h 539087"/>
              <a:gd name="connsiteX7" fmla="*/ 328896 w 555114"/>
              <a:gd name="connsiteY7" fmla="*/ 71651 h 539087"/>
              <a:gd name="connsiteX8" fmla="*/ 325484 w 555114"/>
              <a:gd name="connsiteY8" fmla="*/ 92122 h 539087"/>
              <a:gd name="connsiteX9" fmla="*/ 345956 w 555114"/>
              <a:gd name="connsiteY9" fmla="*/ 95534 h 539087"/>
              <a:gd name="connsiteX10" fmla="*/ 366321 w 555114"/>
              <a:gd name="connsiteY10" fmla="*/ 115509 h 539087"/>
              <a:gd name="connsiteX11" fmla="*/ 318660 w 555114"/>
              <a:gd name="connsiteY11" fmla="*/ 112594 h 539087"/>
              <a:gd name="connsiteX12" fmla="*/ 328896 w 555114"/>
              <a:gd name="connsiteY12" fmla="*/ 122830 h 539087"/>
              <a:gd name="connsiteX13" fmla="*/ 387930 w 555114"/>
              <a:gd name="connsiteY13" fmla="*/ 100297 h 539087"/>
              <a:gd name="connsiteX14" fmla="*/ 427842 w 555114"/>
              <a:gd name="connsiteY14" fmla="*/ 95534 h 539087"/>
              <a:gd name="connsiteX15" fmla="*/ 402608 w 555114"/>
              <a:gd name="connsiteY15" fmla="*/ 80537 h 539087"/>
              <a:gd name="connsiteX16" fmla="*/ 412134 w 555114"/>
              <a:gd name="connsiteY16" fmla="*/ 51499 h 539087"/>
              <a:gd name="connsiteX17" fmla="*/ 387219 w 555114"/>
              <a:gd name="connsiteY17" fmla="*/ 32059 h 539087"/>
              <a:gd name="connsiteX18" fmla="*/ 409183 w 555114"/>
              <a:gd name="connsiteY18" fmla="*/ 13115 h 539087"/>
              <a:gd name="connsiteX19" fmla="*/ 440779 w 555114"/>
              <a:gd name="connsiteY19" fmla="*/ 0 h 539087"/>
              <a:gd name="connsiteX20" fmla="*/ 448314 w 555114"/>
              <a:gd name="connsiteY20" fmla="*/ 34120 h 539087"/>
              <a:gd name="connsiteX21" fmla="*/ 475609 w 555114"/>
              <a:gd name="connsiteY21" fmla="*/ 34120 h 539087"/>
              <a:gd name="connsiteX22" fmla="*/ 500204 w 555114"/>
              <a:gd name="connsiteY22" fmla="*/ 10236 h 539087"/>
              <a:gd name="connsiteX23" fmla="*/ 509729 w 555114"/>
              <a:gd name="connsiteY23" fmla="*/ 37531 h 539087"/>
              <a:gd name="connsiteX24" fmla="*/ 482433 w 555114"/>
              <a:gd name="connsiteY24" fmla="*/ 58003 h 539087"/>
              <a:gd name="connsiteX25" fmla="*/ 492669 w 555114"/>
              <a:gd name="connsiteY25" fmla="*/ 85299 h 539087"/>
              <a:gd name="connsiteX26" fmla="*/ 506956 w 555114"/>
              <a:gd name="connsiteY26" fmla="*/ 101327 h 539087"/>
              <a:gd name="connsiteX27" fmla="*/ 513141 w 555114"/>
              <a:gd name="connsiteY27" fmla="*/ 122830 h 539087"/>
              <a:gd name="connsiteX28" fmla="*/ 526789 w 555114"/>
              <a:gd name="connsiteY28" fmla="*/ 143302 h 539087"/>
              <a:gd name="connsiteX29" fmla="*/ 526789 w 555114"/>
              <a:gd name="connsiteY29" fmla="*/ 143302 h 539087"/>
              <a:gd name="connsiteX30" fmla="*/ 555114 w 555114"/>
              <a:gd name="connsiteY30" fmla="*/ 183534 h 539087"/>
              <a:gd name="connsiteX31" fmla="*/ 547260 w 555114"/>
              <a:gd name="connsiteY31" fmla="*/ 204717 h 539087"/>
              <a:gd name="connsiteX32" fmla="*/ 530201 w 555114"/>
              <a:gd name="connsiteY32" fmla="*/ 249072 h 539087"/>
              <a:gd name="connsiteX33" fmla="*/ 516553 w 555114"/>
              <a:gd name="connsiteY33" fmla="*/ 266131 h 539087"/>
              <a:gd name="connsiteX34" fmla="*/ 502905 w 555114"/>
              <a:gd name="connsiteY34" fmla="*/ 272955 h 539087"/>
              <a:gd name="connsiteX35" fmla="*/ 489257 w 555114"/>
              <a:gd name="connsiteY35" fmla="*/ 259308 h 539087"/>
              <a:gd name="connsiteX36" fmla="*/ 486164 w 555114"/>
              <a:gd name="connsiteY36" fmla="*/ 245340 h 539087"/>
              <a:gd name="connsiteX37" fmla="*/ 468786 w 555114"/>
              <a:gd name="connsiteY37" fmla="*/ 259308 h 539087"/>
              <a:gd name="connsiteX38" fmla="*/ 468786 w 555114"/>
              <a:gd name="connsiteY38" fmla="*/ 283191 h 539087"/>
              <a:gd name="connsiteX39" fmla="*/ 434666 w 555114"/>
              <a:gd name="connsiteY39" fmla="*/ 286603 h 539087"/>
              <a:gd name="connsiteX40" fmla="*/ 423399 w 555114"/>
              <a:gd name="connsiteY40" fmla="*/ 310487 h 539087"/>
              <a:gd name="connsiteX41" fmla="*/ 441491 w 555114"/>
              <a:gd name="connsiteY41" fmla="*/ 321753 h 539087"/>
              <a:gd name="connsiteX42" fmla="*/ 444902 w 555114"/>
              <a:gd name="connsiteY42" fmla="*/ 354842 h 539087"/>
              <a:gd name="connsiteX43" fmla="*/ 400547 w 555114"/>
              <a:gd name="connsiteY43" fmla="*/ 351430 h 539087"/>
              <a:gd name="connsiteX44" fmla="*/ 400547 w 555114"/>
              <a:gd name="connsiteY44" fmla="*/ 378725 h 539087"/>
              <a:gd name="connsiteX45" fmla="*/ 391662 w 555114"/>
              <a:gd name="connsiteY45" fmla="*/ 399197 h 539087"/>
              <a:gd name="connsiteX46" fmla="*/ 356192 w 555114"/>
              <a:gd name="connsiteY46" fmla="*/ 406021 h 539087"/>
              <a:gd name="connsiteX47" fmla="*/ 349368 w 555114"/>
              <a:gd name="connsiteY47" fmla="*/ 433317 h 539087"/>
              <a:gd name="connsiteX48" fmla="*/ 345956 w 555114"/>
              <a:gd name="connsiteY48" fmla="*/ 450376 h 539087"/>
              <a:gd name="connsiteX49" fmla="*/ 315248 w 555114"/>
              <a:gd name="connsiteY49" fmla="*/ 433317 h 539087"/>
              <a:gd name="connsiteX50" fmla="*/ 329536 w 555114"/>
              <a:gd name="connsiteY50" fmla="*/ 419988 h 539087"/>
              <a:gd name="connsiteX51" fmla="*/ 291365 w 555114"/>
              <a:gd name="connsiteY51" fmla="*/ 385549 h 539087"/>
              <a:gd name="connsiteX52" fmla="*/ 287953 w 555114"/>
              <a:gd name="connsiteY52" fmla="*/ 406021 h 539087"/>
              <a:gd name="connsiteX53" fmla="*/ 264069 w 555114"/>
              <a:gd name="connsiteY53" fmla="*/ 426493 h 539087"/>
              <a:gd name="connsiteX54" fmla="*/ 243598 w 555114"/>
              <a:gd name="connsiteY54" fmla="*/ 433317 h 539087"/>
              <a:gd name="connsiteX55" fmla="*/ 226538 w 555114"/>
              <a:gd name="connsiteY55" fmla="*/ 440140 h 539087"/>
              <a:gd name="connsiteX56" fmla="*/ 207416 w 555114"/>
              <a:gd name="connsiteY56" fmla="*/ 455139 h 539087"/>
              <a:gd name="connsiteX57" fmla="*/ 189006 w 555114"/>
              <a:gd name="connsiteY57" fmla="*/ 464024 h 539087"/>
              <a:gd name="connsiteX58" fmla="*/ 175359 w 555114"/>
              <a:gd name="connsiteY58" fmla="*/ 464024 h 539087"/>
              <a:gd name="connsiteX59" fmla="*/ 144651 w 555114"/>
              <a:gd name="connsiteY59" fmla="*/ 467436 h 539087"/>
              <a:gd name="connsiteX60" fmla="*/ 144651 w 555114"/>
              <a:gd name="connsiteY60" fmla="*/ 487908 h 539087"/>
              <a:gd name="connsiteX61" fmla="*/ 144651 w 555114"/>
              <a:gd name="connsiteY61" fmla="*/ 501555 h 539087"/>
              <a:gd name="connsiteX62" fmla="*/ 120768 w 555114"/>
              <a:gd name="connsiteY62" fmla="*/ 491320 h 539087"/>
              <a:gd name="connsiteX63" fmla="*/ 127592 w 555114"/>
              <a:gd name="connsiteY63" fmla="*/ 539087 h 539087"/>
              <a:gd name="connsiteX64" fmla="*/ 99266 w 555114"/>
              <a:gd name="connsiteY64" fmla="*/ 511472 h 539087"/>
              <a:gd name="connsiteX65" fmla="*/ 62765 w 555114"/>
              <a:gd name="connsiteY65" fmla="*/ 528851 h 539087"/>
              <a:gd name="connsiteX66" fmla="*/ 64827 w 555114"/>
              <a:gd name="connsiteY66" fmla="*/ 509410 h 539087"/>
              <a:gd name="connsiteX67" fmla="*/ 66177 w 555114"/>
              <a:gd name="connsiteY67" fmla="*/ 481084 h 539087"/>
              <a:gd name="connsiteX68" fmla="*/ 37602 w 555114"/>
              <a:gd name="connsiteY68" fmla="*/ 476322 h 539087"/>
              <a:gd name="connsiteX69" fmla="*/ 55620 w 555114"/>
              <a:gd name="connsiteY69" fmla="*/ 449665 h 539087"/>
              <a:gd name="connsiteX70" fmla="*/ 4762 w 555114"/>
              <a:gd name="connsiteY70" fmla="*/ 409433 h 539087"/>
              <a:gd name="connsiteX71" fmla="*/ 34438 w 555114"/>
              <a:gd name="connsiteY71" fmla="*/ 384199 h 539087"/>
              <a:gd name="connsiteX72" fmla="*/ 0 w 555114"/>
              <a:gd name="connsiteY72" fmla="*/ 353100 h 539087"/>
              <a:gd name="connsiteX73" fmla="*/ 41973 w 555114"/>
              <a:gd name="connsiteY73" fmla="*/ 325484 h 539087"/>
              <a:gd name="connsiteX74" fmla="*/ 39200 w 555114"/>
              <a:gd name="connsiteY74" fmla="*/ 298189 h 539087"/>
              <a:gd name="connsiteX75" fmla="*/ 49117 w 555114"/>
              <a:gd name="connsiteY75" fmla="*/ 269543 h 539087"/>
              <a:gd name="connsiteX76" fmla="*/ 55621 w 555114"/>
              <a:gd name="connsiteY76" fmla="*/ 260339 h 539087"/>
              <a:gd name="connsiteX77" fmla="*/ 59353 w 555114"/>
              <a:gd name="connsiteY77" fmla="*/ 225188 h 539087"/>
              <a:gd name="connsiteX78" fmla="*/ 39912 w 555114"/>
              <a:gd name="connsiteY78" fmla="*/ 214952 h 539087"/>
              <a:gd name="connsiteX79" fmla="*/ 44034 w 555114"/>
              <a:gd name="connsiteY79" fmla="*/ 194481 h 539087"/>
              <a:gd name="connsiteX80" fmla="*/ 18800 w 555114"/>
              <a:gd name="connsiteY80" fmla="*/ 149557 h 539087"/>
              <a:gd name="connsiteX81" fmla="*/ 50076 w 555114"/>
              <a:gd name="connsiteY81" fmla="*/ 143372 h 539087"/>
              <a:gd name="connsiteX82" fmla="*/ 78189 w 555114"/>
              <a:gd name="connsiteY82" fmla="*/ 148846 h 539087"/>
              <a:gd name="connsiteX83" fmla="*/ 140101 w 555114"/>
              <a:gd name="connsiteY83" fmla="*/ 144084 h 539087"/>
              <a:gd name="connsiteX84" fmla="*/ 161534 w 555114"/>
              <a:gd name="connsiteY84" fmla="*/ 129796 h 539087"/>
              <a:gd name="connsiteX85" fmla="*/ 140103 w 555114"/>
              <a:gd name="connsiteY85" fmla="*/ 108365 h 539087"/>
              <a:gd name="connsiteX86" fmla="*/ 210651 w 555114"/>
              <a:gd name="connsiteY86" fmla="*/ 52494 h 539087"/>
              <a:gd name="connsiteX87" fmla="*/ 173440 w 555114"/>
              <a:gd name="connsiteY87" fmla="*/ 86933 h 539087"/>
              <a:gd name="connsiteX0" fmla="*/ 195830 w 555114"/>
              <a:gd name="connsiteY0" fmla="*/ 54591 h 539087"/>
              <a:gd name="connsiteX1" fmla="*/ 244878 w 555114"/>
              <a:gd name="connsiteY1" fmla="*/ 53596 h 539087"/>
              <a:gd name="connsiteX2" fmla="*/ 270893 w 555114"/>
              <a:gd name="connsiteY2" fmla="*/ 34120 h 539087"/>
              <a:gd name="connsiteX3" fmla="*/ 270893 w 555114"/>
              <a:gd name="connsiteY3" fmla="*/ 17060 h 539087"/>
              <a:gd name="connsiteX4" fmla="*/ 291365 w 555114"/>
              <a:gd name="connsiteY4" fmla="*/ 13648 h 539087"/>
              <a:gd name="connsiteX5" fmla="*/ 291365 w 555114"/>
              <a:gd name="connsiteY5" fmla="*/ 27296 h 539087"/>
              <a:gd name="connsiteX6" fmla="*/ 332308 w 555114"/>
              <a:gd name="connsiteY6" fmla="*/ 42294 h 539087"/>
              <a:gd name="connsiteX7" fmla="*/ 328896 w 555114"/>
              <a:gd name="connsiteY7" fmla="*/ 71651 h 539087"/>
              <a:gd name="connsiteX8" fmla="*/ 325484 w 555114"/>
              <a:gd name="connsiteY8" fmla="*/ 92122 h 539087"/>
              <a:gd name="connsiteX9" fmla="*/ 345956 w 555114"/>
              <a:gd name="connsiteY9" fmla="*/ 95534 h 539087"/>
              <a:gd name="connsiteX10" fmla="*/ 366321 w 555114"/>
              <a:gd name="connsiteY10" fmla="*/ 115509 h 539087"/>
              <a:gd name="connsiteX11" fmla="*/ 318660 w 555114"/>
              <a:gd name="connsiteY11" fmla="*/ 112594 h 539087"/>
              <a:gd name="connsiteX12" fmla="*/ 328896 w 555114"/>
              <a:gd name="connsiteY12" fmla="*/ 122830 h 539087"/>
              <a:gd name="connsiteX13" fmla="*/ 387930 w 555114"/>
              <a:gd name="connsiteY13" fmla="*/ 100297 h 539087"/>
              <a:gd name="connsiteX14" fmla="*/ 427842 w 555114"/>
              <a:gd name="connsiteY14" fmla="*/ 95534 h 539087"/>
              <a:gd name="connsiteX15" fmla="*/ 402608 w 555114"/>
              <a:gd name="connsiteY15" fmla="*/ 80537 h 539087"/>
              <a:gd name="connsiteX16" fmla="*/ 412134 w 555114"/>
              <a:gd name="connsiteY16" fmla="*/ 51499 h 539087"/>
              <a:gd name="connsiteX17" fmla="*/ 387219 w 555114"/>
              <a:gd name="connsiteY17" fmla="*/ 32059 h 539087"/>
              <a:gd name="connsiteX18" fmla="*/ 409183 w 555114"/>
              <a:gd name="connsiteY18" fmla="*/ 13115 h 539087"/>
              <a:gd name="connsiteX19" fmla="*/ 440779 w 555114"/>
              <a:gd name="connsiteY19" fmla="*/ 0 h 539087"/>
              <a:gd name="connsiteX20" fmla="*/ 448314 w 555114"/>
              <a:gd name="connsiteY20" fmla="*/ 34120 h 539087"/>
              <a:gd name="connsiteX21" fmla="*/ 475609 w 555114"/>
              <a:gd name="connsiteY21" fmla="*/ 34120 h 539087"/>
              <a:gd name="connsiteX22" fmla="*/ 500204 w 555114"/>
              <a:gd name="connsiteY22" fmla="*/ 10236 h 539087"/>
              <a:gd name="connsiteX23" fmla="*/ 509729 w 555114"/>
              <a:gd name="connsiteY23" fmla="*/ 37531 h 539087"/>
              <a:gd name="connsiteX24" fmla="*/ 482433 w 555114"/>
              <a:gd name="connsiteY24" fmla="*/ 58003 h 539087"/>
              <a:gd name="connsiteX25" fmla="*/ 492669 w 555114"/>
              <a:gd name="connsiteY25" fmla="*/ 85299 h 539087"/>
              <a:gd name="connsiteX26" fmla="*/ 506956 w 555114"/>
              <a:gd name="connsiteY26" fmla="*/ 101327 h 539087"/>
              <a:gd name="connsiteX27" fmla="*/ 513141 w 555114"/>
              <a:gd name="connsiteY27" fmla="*/ 122830 h 539087"/>
              <a:gd name="connsiteX28" fmla="*/ 526789 w 555114"/>
              <a:gd name="connsiteY28" fmla="*/ 143302 h 539087"/>
              <a:gd name="connsiteX29" fmla="*/ 526789 w 555114"/>
              <a:gd name="connsiteY29" fmla="*/ 143302 h 539087"/>
              <a:gd name="connsiteX30" fmla="*/ 555114 w 555114"/>
              <a:gd name="connsiteY30" fmla="*/ 183534 h 539087"/>
              <a:gd name="connsiteX31" fmla="*/ 547260 w 555114"/>
              <a:gd name="connsiteY31" fmla="*/ 204717 h 539087"/>
              <a:gd name="connsiteX32" fmla="*/ 530201 w 555114"/>
              <a:gd name="connsiteY32" fmla="*/ 249072 h 539087"/>
              <a:gd name="connsiteX33" fmla="*/ 516553 w 555114"/>
              <a:gd name="connsiteY33" fmla="*/ 266131 h 539087"/>
              <a:gd name="connsiteX34" fmla="*/ 502905 w 555114"/>
              <a:gd name="connsiteY34" fmla="*/ 272955 h 539087"/>
              <a:gd name="connsiteX35" fmla="*/ 489257 w 555114"/>
              <a:gd name="connsiteY35" fmla="*/ 259308 h 539087"/>
              <a:gd name="connsiteX36" fmla="*/ 486164 w 555114"/>
              <a:gd name="connsiteY36" fmla="*/ 245340 h 539087"/>
              <a:gd name="connsiteX37" fmla="*/ 468786 w 555114"/>
              <a:gd name="connsiteY37" fmla="*/ 259308 h 539087"/>
              <a:gd name="connsiteX38" fmla="*/ 468786 w 555114"/>
              <a:gd name="connsiteY38" fmla="*/ 283191 h 539087"/>
              <a:gd name="connsiteX39" fmla="*/ 434666 w 555114"/>
              <a:gd name="connsiteY39" fmla="*/ 286603 h 539087"/>
              <a:gd name="connsiteX40" fmla="*/ 423399 w 555114"/>
              <a:gd name="connsiteY40" fmla="*/ 310487 h 539087"/>
              <a:gd name="connsiteX41" fmla="*/ 441491 w 555114"/>
              <a:gd name="connsiteY41" fmla="*/ 321753 h 539087"/>
              <a:gd name="connsiteX42" fmla="*/ 444902 w 555114"/>
              <a:gd name="connsiteY42" fmla="*/ 354842 h 539087"/>
              <a:gd name="connsiteX43" fmla="*/ 400547 w 555114"/>
              <a:gd name="connsiteY43" fmla="*/ 351430 h 539087"/>
              <a:gd name="connsiteX44" fmla="*/ 400547 w 555114"/>
              <a:gd name="connsiteY44" fmla="*/ 378725 h 539087"/>
              <a:gd name="connsiteX45" fmla="*/ 391662 w 555114"/>
              <a:gd name="connsiteY45" fmla="*/ 399197 h 539087"/>
              <a:gd name="connsiteX46" fmla="*/ 356192 w 555114"/>
              <a:gd name="connsiteY46" fmla="*/ 406021 h 539087"/>
              <a:gd name="connsiteX47" fmla="*/ 349368 w 555114"/>
              <a:gd name="connsiteY47" fmla="*/ 433317 h 539087"/>
              <a:gd name="connsiteX48" fmla="*/ 345956 w 555114"/>
              <a:gd name="connsiteY48" fmla="*/ 450376 h 539087"/>
              <a:gd name="connsiteX49" fmla="*/ 315248 w 555114"/>
              <a:gd name="connsiteY49" fmla="*/ 433317 h 539087"/>
              <a:gd name="connsiteX50" fmla="*/ 329536 w 555114"/>
              <a:gd name="connsiteY50" fmla="*/ 419988 h 539087"/>
              <a:gd name="connsiteX51" fmla="*/ 291365 w 555114"/>
              <a:gd name="connsiteY51" fmla="*/ 385549 h 539087"/>
              <a:gd name="connsiteX52" fmla="*/ 287953 w 555114"/>
              <a:gd name="connsiteY52" fmla="*/ 406021 h 539087"/>
              <a:gd name="connsiteX53" fmla="*/ 264069 w 555114"/>
              <a:gd name="connsiteY53" fmla="*/ 426493 h 539087"/>
              <a:gd name="connsiteX54" fmla="*/ 243598 w 555114"/>
              <a:gd name="connsiteY54" fmla="*/ 433317 h 539087"/>
              <a:gd name="connsiteX55" fmla="*/ 226538 w 555114"/>
              <a:gd name="connsiteY55" fmla="*/ 440140 h 539087"/>
              <a:gd name="connsiteX56" fmla="*/ 207416 w 555114"/>
              <a:gd name="connsiteY56" fmla="*/ 455139 h 539087"/>
              <a:gd name="connsiteX57" fmla="*/ 189006 w 555114"/>
              <a:gd name="connsiteY57" fmla="*/ 464024 h 539087"/>
              <a:gd name="connsiteX58" fmla="*/ 175359 w 555114"/>
              <a:gd name="connsiteY58" fmla="*/ 464024 h 539087"/>
              <a:gd name="connsiteX59" fmla="*/ 144651 w 555114"/>
              <a:gd name="connsiteY59" fmla="*/ 467436 h 539087"/>
              <a:gd name="connsiteX60" fmla="*/ 144651 w 555114"/>
              <a:gd name="connsiteY60" fmla="*/ 487908 h 539087"/>
              <a:gd name="connsiteX61" fmla="*/ 144651 w 555114"/>
              <a:gd name="connsiteY61" fmla="*/ 501555 h 539087"/>
              <a:gd name="connsiteX62" fmla="*/ 120768 w 555114"/>
              <a:gd name="connsiteY62" fmla="*/ 491320 h 539087"/>
              <a:gd name="connsiteX63" fmla="*/ 127592 w 555114"/>
              <a:gd name="connsiteY63" fmla="*/ 539087 h 539087"/>
              <a:gd name="connsiteX64" fmla="*/ 99266 w 555114"/>
              <a:gd name="connsiteY64" fmla="*/ 511472 h 539087"/>
              <a:gd name="connsiteX65" fmla="*/ 62765 w 555114"/>
              <a:gd name="connsiteY65" fmla="*/ 528851 h 539087"/>
              <a:gd name="connsiteX66" fmla="*/ 64827 w 555114"/>
              <a:gd name="connsiteY66" fmla="*/ 509410 h 539087"/>
              <a:gd name="connsiteX67" fmla="*/ 66177 w 555114"/>
              <a:gd name="connsiteY67" fmla="*/ 481084 h 539087"/>
              <a:gd name="connsiteX68" fmla="*/ 37602 w 555114"/>
              <a:gd name="connsiteY68" fmla="*/ 476322 h 539087"/>
              <a:gd name="connsiteX69" fmla="*/ 55620 w 555114"/>
              <a:gd name="connsiteY69" fmla="*/ 449665 h 539087"/>
              <a:gd name="connsiteX70" fmla="*/ 4762 w 555114"/>
              <a:gd name="connsiteY70" fmla="*/ 409433 h 539087"/>
              <a:gd name="connsiteX71" fmla="*/ 34438 w 555114"/>
              <a:gd name="connsiteY71" fmla="*/ 384199 h 539087"/>
              <a:gd name="connsiteX72" fmla="*/ 0 w 555114"/>
              <a:gd name="connsiteY72" fmla="*/ 353100 h 539087"/>
              <a:gd name="connsiteX73" fmla="*/ 41973 w 555114"/>
              <a:gd name="connsiteY73" fmla="*/ 325484 h 539087"/>
              <a:gd name="connsiteX74" fmla="*/ 39200 w 555114"/>
              <a:gd name="connsiteY74" fmla="*/ 298189 h 539087"/>
              <a:gd name="connsiteX75" fmla="*/ 49117 w 555114"/>
              <a:gd name="connsiteY75" fmla="*/ 269543 h 539087"/>
              <a:gd name="connsiteX76" fmla="*/ 55621 w 555114"/>
              <a:gd name="connsiteY76" fmla="*/ 260339 h 539087"/>
              <a:gd name="connsiteX77" fmla="*/ 59353 w 555114"/>
              <a:gd name="connsiteY77" fmla="*/ 225188 h 539087"/>
              <a:gd name="connsiteX78" fmla="*/ 39912 w 555114"/>
              <a:gd name="connsiteY78" fmla="*/ 214952 h 539087"/>
              <a:gd name="connsiteX79" fmla="*/ 44034 w 555114"/>
              <a:gd name="connsiteY79" fmla="*/ 194481 h 539087"/>
              <a:gd name="connsiteX80" fmla="*/ 18800 w 555114"/>
              <a:gd name="connsiteY80" fmla="*/ 149557 h 539087"/>
              <a:gd name="connsiteX81" fmla="*/ 50076 w 555114"/>
              <a:gd name="connsiteY81" fmla="*/ 143372 h 539087"/>
              <a:gd name="connsiteX82" fmla="*/ 78189 w 555114"/>
              <a:gd name="connsiteY82" fmla="*/ 148846 h 539087"/>
              <a:gd name="connsiteX83" fmla="*/ 140101 w 555114"/>
              <a:gd name="connsiteY83" fmla="*/ 144084 h 539087"/>
              <a:gd name="connsiteX84" fmla="*/ 161534 w 555114"/>
              <a:gd name="connsiteY84" fmla="*/ 129796 h 539087"/>
              <a:gd name="connsiteX85" fmla="*/ 140103 w 555114"/>
              <a:gd name="connsiteY85" fmla="*/ 108365 h 539087"/>
              <a:gd name="connsiteX86" fmla="*/ 210651 w 555114"/>
              <a:gd name="connsiteY86" fmla="*/ 52494 h 539087"/>
              <a:gd name="connsiteX87" fmla="*/ 173440 w 555114"/>
              <a:gd name="connsiteY87" fmla="*/ 86933 h 539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555114" h="539087">
                <a:moveTo>
                  <a:pt x="195830" y="54591"/>
                </a:moveTo>
                <a:lnTo>
                  <a:pt x="244878" y="53596"/>
                </a:lnTo>
                <a:lnTo>
                  <a:pt x="270893" y="34120"/>
                </a:lnTo>
                <a:lnTo>
                  <a:pt x="270893" y="17060"/>
                </a:lnTo>
                <a:lnTo>
                  <a:pt x="291365" y="13648"/>
                </a:lnTo>
                <a:lnTo>
                  <a:pt x="291365" y="27296"/>
                </a:lnTo>
                <a:lnTo>
                  <a:pt x="332308" y="42294"/>
                </a:lnTo>
                <a:lnTo>
                  <a:pt x="328896" y="71651"/>
                </a:lnTo>
                <a:lnTo>
                  <a:pt x="325484" y="92122"/>
                </a:lnTo>
                <a:lnTo>
                  <a:pt x="345956" y="95534"/>
                </a:lnTo>
                <a:lnTo>
                  <a:pt x="366321" y="115509"/>
                </a:lnTo>
                <a:lnTo>
                  <a:pt x="318660" y="112594"/>
                </a:lnTo>
                <a:lnTo>
                  <a:pt x="328896" y="122830"/>
                </a:lnTo>
                <a:lnTo>
                  <a:pt x="387930" y="100297"/>
                </a:lnTo>
                <a:lnTo>
                  <a:pt x="427842" y="95534"/>
                </a:lnTo>
                <a:lnTo>
                  <a:pt x="402608" y="80537"/>
                </a:lnTo>
                <a:lnTo>
                  <a:pt x="412134" y="51499"/>
                </a:lnTo>
                <a:lnTo>
                  <a:pt x="387219" y="32059"/>
                </a:lnTo>
                <a:lnTo>
                  <a:pt x="409183" y="13115"/>
                </a:lnTo>
                <a:lnTo>
                  <a:pt x="440779" y="0"/>
                </a:lnTo>
                <a:lnTo>
                  <a:pt x="448314" y="34120"/>
                </a:lnTo>
                <a:lnTo>
                  <a:pt x="475609" y="34120"/>
                </a:lnTo>
                <a:lnTo>
                  <a:pt x="500204" y="10236"/>
                </a:lnTo>
                <a:lnTo>
                  <a:pt x="509729" y="37531"/>
                </a:lnTo>
                <a:lnTo>
                  <a:pt x="482433" y="58003"/>
                </a:lnTo>
                <a:lnTo>
                  <a:pt x="492669" y="85299"/>
                </a:lnTo>
                <a:lnTo>
                  <a:pt x="506956" y="101327"/>
                </a:lnTo>
                <a:lnTo>
                  <a:pt x="513141" y="122830"/>
                </a:lnTo>
                <a:lnTo>
                  <a:pt x="526789" y="143302"/>
                </a:lnTo>
                <a:lnTo>
                  <a:pt x="526789" y="143302"/>
                </a:lnTo>
                <a:lnTo>
                  <a:pt x="555114" y="183534"/>
                </a:lnTo>
                <a:lnTo>
                  <a:pt x="547260" y="204717"/>
                </a:lnTo>
                <a:lnTo>
                  <a:pt x="530201" y="249072"/>
                </a:lnTo>
                <a:lnTo>
                  <a:pt x="516553" y="266131"/>
                </a:lnTo>
                <a:lnTo>
                  <a:pt x="502905" y="272955"/>
                </a:lnTo>
                <a:lnTo>
                  <a:pt x="489257" y="259308"/>
                </a:lnTo>
                <a:lnTo>
                  <a:pt x="486164" y="245340"/>
                </a:lnTo>
                <a:lnTo>
                  <a:pt x="468786" y="259308"/>
                </a:lnTo>
                <a:lnTo>
                  <a:pt x="468786" y="283191"/>
                </a:lnTo>
                <a:lnTo>
                  <a:pt x="434666" y="286603"/>
                </a:lnTo>
                <a:lnTo>
                  <a:pt x="423399" y="310487"/>
                </a:lnTo>
                <a:lnTo>
                  <a:pt x="441491" y="321753"/>
                </a:lnTo>
                <a:cubicBezTo>
                  <a:pt x="441834" y="335958"/>
                  <a:pt x="444559" y="340637"/>
                  <a:pt x="444902" y="354842"/>
                </a:cubicBezTo>
                <a:lnTo>
                  <a:pt x="400547" y="351430"/>
                </a:lnTo>
                <a:lnTo>
                  <a:pt x="400547" y="378725"/>
                </a:lnTo>
                <a:lnTo>
                  <a:pt x="391662" y="399197"/>
                </a:lnTo>
                <a:lnTo>
                  <a:pt x="356192" y="406021"/>
                </a:lnTo>
                <a:lnTo>
                  <a:pt x="349368" y="433317"/>
                </a:lnTo>
                <a:lnTo>
                  <a:pt x="345956" y="450376"/>
                </a:lnTo>
                <a:lnTo>
                  <a:pt x="315248" y="433317"/>
                </a:lnTo>
                <a:lnTo>
                  <a:pt x="329536" y="419988"/>
                </a:lnTo>
                <a:lnTo>
                  <a:pt x="291365" y="385549"/>
                </a:lnTo>
                <a:lnTo>
                  <a:pt x="287953" y="406021"/>
                </a:lnTo>
                <a:lnTo>
                  <a:pt x="264069" y="426493"/>
                </a:lnTo>
                <a:lnTo>
                  <a:pt x="243598" y="433317"/>
                </a:lnTo>
                <a:lnTo>
                  <a:pt x="226538" y="440140"/>
                </a:lnTo>
                <a:lnTo>
                  <a:pt x="207416" y="455139"/>
                </a:lnTo>
                <a:lnTo>
                  <a:pt x="189006" y="464024"/>
                </a:lnTo>
                <a:lnTo>
                  <a:pt x="175359" y="464024"/>
                </a:lnTo>
                <a:lnTo>
                  <a:pt x="144651" y="467436"/>
                </a:lnTo>
                <a:lnTo>
                  <a:pt x="144651" y="487908"/>
                </a:lnTo>
                <a:lnTo>
                  <a:pt x="144651" y="501555"/>
                </a:lnTo>
                <a:lnTo>
                  <a:pt x="120768" y="491320"/>
                </a:lnTo>
                <a:lnTo>
                  <a:pt x="127592" y="539087"/>
                </a:lnTo>
                <a:lnTo>
                  <a:pt x="99266" y="511472"/>
                </a:lnTo>
                <a:lnTo>
                  <a:pt x="62765" y="528851"/>
                </a:lnTo>
                <a:lnTo>
                  <a:pt x="64827" y="509410"/>
                </a:lnTo>
                <a:cubicBezTo>
                  <a:pt x="63690" y="499174"/>
                  <a:pt x="70715" y="486599"/>
                  <a:pt x="66177" y="481084"/>
                </a:cubicBezTo>
                <a:cubicBezTo>
                  <a:pt x="61639" y="475569"/>
                  <a:pt x="39362" y="481559"/>
                  <a:pt x="37602" y="476322"/>
                </a:cubicBezTo>
                <a:cubicBezTo>
                  <a:pt x="35842" y="471085"/>
                  <a:pt x="49614" y="458551"/>
                  <a:pt x="55620" y="449665"/>
                </a:cubicBezTo>
                <a:lnTo>
                  <a:pt x="4762" y="409433"/>
                </a:lnTo>
                <a:lnTo>
                  <a:pt x="34438" y="384199"/>
                </a:lnTo>
                <a:lnTo>
                  <a:pt x="0" y="353100"/>
                </a:lnTo>
                <a:lnTo>
                  <a:pt x="41973" y="325484"/>
                </a:lnTo>
                <a:lnTo>
                  <a:pt x="39200" y="298189"/>
                </a:lnTo>
                <a:lnTo>
                  <a:pt x="49117" y="269543"/>
                </a:lnTo>
                <a:lnTo>
                  <a:pt x="55621" y="260339"/>
                </a:lnTo>
                <a:lnTo>
                  <a:pt x="59353" y="225188"/>
                </a:lnTo>
                <a:lnTo>
                  <a:pt x="39912" y="214952"/>
                </a:lnTo>
                <a:lnTo>
                  <a:pt x="44034" y="194481"/>
                </a:lnTo>
                <a:lnTo>
                  <a:pt x="18800" y="149557"/>
                </a:lnTo>
                <a:lnTo>
                  <a:pt x="50076" y="143372"/>
                </a:lnTo>
                <a:lnTo>
                  <a:pt x="78189" y="148846"/>
                </a:lnTo>
                <a:lnTo>
                  <a:pt x="140101" y="144084"/>
                </a:lnTo>
                <a:lnTo>
                  <a:pt x="161534" y="129796"/>
                </a:lnTo>
                <a:lnTo>
                  <a:pt x="140103" y="108365"/>
                </a:lnTo>
                <a:lnTo>
                  <a:pt x="210651" y="52494"/>
                </a:lnTo>
                <a:cubicBezTo>
                  <a:pt x="233196" y="36738"/>
                  <a:pt x="183177" y="82735"/>
                  <a:pt x="173440" y="86933"/>
                </a:cubicBezTo>
              </a:path>
            </a:pathLst>
          </a:cu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C99B839E-7220-492E-B36B-00A41DC8F362}"/>
              </a:ext>
            </a:extLst>
          </p:cNvPr>
          <p:cNvSpPr/>
          <p:nvPr/>
        </p:nvSpPr>
        <p:spPr bwMode="auto">
          <a:xfrm>
            <a:off x="9662026" y="5330766"/>
            <a:ext cx="466422" cy="211522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C35FF54C-D17C-4907-BDB7-68910ADF9536}"/>
              </a:ext>
            </a:extLst>
          </p:cNvPr>
          <p:cNvSpPr/>
          <p:nvPr/>
        </p:nvSpPr>
        <p:spPr bwMode="auto">
          <a:xfrm>
            <a:off x="6444461" y="5340494"/>
            <a:ext cx="466422" cy="211522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2EB609D0-1FDC-4E0C-A5A8-EAC08116536D}"/>
              </a:ext>
            </a:extLst>
          </p:cNvPr>
          <p:cNvSpPr/>
          <p:nvPr/>
        </p:nvSpPr>
        <p:spPr bwMode="auto">
          <a:xfrm>
            <a:off x="3224517" y="5338015"/>
            <a:ext cx="466422" cy="211522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EE482EF7-72A5-494F-B17A-DBFF8851CB01}"/>
              </a:ext>
            </a:extLst>
          </p:cNvPr>
          <p:cNvSpPr/>
          <p:nvPr/>
        </p:nvSpPr>
        <p:spPr bwMode="auto">
          <a:xfrm>
            <a:off x="9653189" y="3012326"/>
            <a:ext cx="466422" cy="211522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5750BE77-EBF8-4151-850E-3903C6742F1A}"/>
              </a:ext>
            </a:extLst>
          </p:cNvPr>
          <p:cNvSpPr/>
          <p:nvPr/>
        </p:nvSpPr>
        <p:spPr bwMode="auto">
          <a:xfrm>
            <a:off x="6435624" y="3022054"/>
            <a:ext cx="466422" cy="211522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F9842786-2B07-4E83-9BF6-678ABFD7A2E8}"/>
              </a:ext>
            </a:extLst>
          </p:cNvPr>
          <p:cNvSpPr/>
          <p:nvPr/>
        </p:nvSpPr>
        <p:spPr bwMode="auto">
          <a:xfrm>
            <a:off x="3215680" y="3019575"/>
            <a:ext cx="466422" cy="211522"/>
          </a:xfrm>
          <a:prstGeom prst="ellipse">
            <a:avLst/>
          </a:prstGeom>
          <a:noFill/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9BE84A6D-8E36-4E0F-8F0D-6CCB045BFD8A}"/>
              </a:ext>
            </a:extLst>
          </p:cNvPr>
          <p:cNvGrpSpPr/>
          <p:nvPr/>
        </p:nvGrpSpPr>
        <p:grpSpPr>
          <a:xfrm>
            <a:off x="8040216" y="3253389"/>
            <a:ext cx="3916649" cy="3073517"/>
            <a:chOff x="7889322" y="1298261"/>
            <a:chExt cx="4088355" cy="3245906"/>
          </a:xfrm>
        </p:grpSpPr>
        <p:pic>
          <p:nvPicPr>
            <p:cNvPr id="6" name="Grafik 5">
              <a:extLst>
                <a:ext uri="{FF2B5EF4-FFF2-40B4-BE49-F238E27FC236}">
                  <a16:creationId xmlns:a16="http://schemas.microsoft.com/office/drawing/2014/main" id="{DA537B1F-7CF2-4E0C-98D9-35762BC2452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889322" y="1298261"/>
              <a:ext cx="4088355" cy="3245906"/>
            </a:xfrm>
            <a:prstGeom prst="rect">
              <a:avLst/>
            </a:prstGeom>
          </p:spPr>
        </p:pic>
        <p:sp>
          <p:nvSpPr>
            <p:cNvPr id="7" name="Textfeld 6">
              <a:extLst>
                <a:ext uri="{FF2B5EF4-FFF2-40B4-BE49-F238E27FC236}">
                  <a16:creationId xmlns:a16="http://schemas.microsoft.com/office/drawing/2014/main" id="{54F81AF6-B6F9-47BE-B9A7-1AA147F648D5}"/>
                </a:ext>
              </a:extLst>
            </p:cNvPr>
            <p:cNvSpPr txBox="1"/>
            <p:nvPr/>
          </p:nvSpPr>
          <p:spPr>
            <a:xfrm>
              <a:off x="7914408" y="1340579"/>
              <a:ext cx="4014240" cy="276999"/>
            </a:xfrm>
            <a:prstGeom prst="rect">
              <a:avLst/>
            </a:prstGeom>
            <a:solidFill>
              <a:schemeClr val="accent1">
                <a:alpha val="68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de-DE" sz="1200" dirty="0">
                  <a:solidFill>
                    <a:schemeClr val="bg1"/>
                  </a:solidFill>
                </a:rPr>
                <a:t>12std. Niederschlag von 16.08. 20 Uhr bis 17.08. 08 Uhr</a:t>
              </a:r>
            </a:p>
          </p:txBody>
        </p:sp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69AAA9DE-7010-4673-BA9B-E83F9AABDA2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914408" y="1628775"/>
              <a:ext cx="275354" cy="2880345"/>
            </a:xfrm>
            <a:prstGeom prst="rect">
              <a:avLst/>
            </a:prstGeom>
          </p:spPr>
        </p:pic>
      </p:grpSp>
      <p:sp>
        <p:nvSpPr>
          <p:cNvPr id="37" name="Rectangle 15">
            <a:extLst>
              <a:ext uri="{FF2B5EF4-FFF2-40B4-BE49-F238E27FC236}">
                <a16:creationId xmlns:a16="http://schemas.microsoft.com/office/drawing/2014/main" id="{151A993F-F4D5-45E9-A23C-3297A5D75CB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5959636" y="6381750"/>
            <a:ext cx="5714736" cy="215900"/>
          </a:xfrm>
          <a:prstGeom prst="rect">
            <a:avLst/>
          </a:prstGeom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r>
              <a:rPr lang="de-DE" dirty="0"/>
              <a:t> Claudia Glase (DWD)	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Hochwasser gemeinsam meistern</a:t>
            </a:r>
            <a:endParaRPr lang="de-DE" dirty="0"/>
          </a:p>
        </p:txBody>
      </p:sp>
      <p:sp>
        <p:nvSpPr>
          <p:cNvPr id="38" name="Titel 1">
            <a:extLst>
              <a:ext uri="{FF2B5EF4-FFF2-40B4-BE49-F238E27FC236}">
                <a16:creationId xmlns:a16="http://schemas.microsoft.com/office/drawing/2014/main" id="{77D76183-4A92-4BB1-AFC0-D3B3FC8E8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051" y="1196975"/>
            <a:ext cx="11137900" cy="431800"/>
          </a:xfrm>
        </p:spPr>
        <p:txBody>
          <a:bodyPr/>
          <a:lstStyle/>
          <a:p>
            <a:r>
              <a:rPr lang="de-DE" dirty="0"/>
              <a:t>Gibt es „die“ Wettervorhersage?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78934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" val="j8DYQ5XN"/>
  <p:tag name="ARTICULATE_PROJECT_OPEN" val="0"/>
  <p:tag name="ARTICULATE_SLIDE_COUNT" val="3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2438</Words>
  <Application>Microsoft Office PowerPoint</Application>
  <PresentationFormat>Breitbild</PresentationFormat>
  <Paragraphs>306</Paragraphs>
  <Slides>39</Slides>
  <Notes>10</Notes>
  <HiddenSlides>8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39</vt:i4>
      </vt:variant>
    </vt:vector>
  </HeadingPairs>
  <TitlesOfParts>
    <vt:vector size="45" baseType="lpstr">
      <vt:lpstr>Arial</vt:lpstr>
      <vt:lpstr>Arial Narrow</vt:lpstr>
      <vt:lpstr>Calibri</vt:lpstr>
      <vt:lpstr>Times New Roman</vt:lpstr>
      <vt:lpstr>Wingdings</vt:lpstr>
      <vt:lpstr>Office</vt:lpstr>
      <vt:lpstr> Starkregen – eine Herausforderung …  … auch in der Wettervorhersage </vt:lpstr>
      <vt:lpstr>Starkregen oder Dauerregen? </vt:lpstr>
      <vt:lpstr>Starkregen oder Dauerregen? </vt:lpstr>
      <vt:lpstr>Starkregen oder Dauerregen? </vt:lpstr>
      <vt:lpstr>Starkregen oder Dauerregen? </vt:lpstr>
      <vt:lpstr>Starkregen und/oder Dauerregen? </vt:lpstr>
      <vt:lpstr>Starkregen und/oder Dauerregen? </vt:lpstr>
      <vt:lpstr>Starkregen und/oder Dauerregen? </vt:lpstr>
      <vt:lpstr>Nicht nur ein Wettervorhersagemodell, sondern verschiedene … 8 Uhr morgens</vt:lpstr>
      <vt:lpstr>Noch mehr Vorhersagen – Ensemble</vt:lpstr>
      <vt:lpstr>Noch mehr Vorhersagen – Ensemble</vt:lpstr>
      <vt:lpstr>Noch mehr Vorhersagen – Ensemble</vt:lpstr>
      <vt:lpstr>Noch mehr Vorhersagen – Ensemble (den Fehler minimieren)</vt:lpstr>
      <vt:lpstr>Noch mehr Vorhersagen – Ensemble (den Fehler minimieren)</vt:lpstr>
      <vt:lpstr>Noch mehr Vorhersagen – Ensemble … 8 Uhr morgens</vt:lpstr>
      <vt:lpstr>Noch mehr Vorhersagen – Ensemble … 8 Uhr morgens</vt:lpstr>
      <vt:lpstr>Noch mehr Vorhersagen – Ensemble … 10 Uhr morgens</vt:lpstr>
      <vt:lpstr>Noch mehr Vorhersagen – Ensemble … 12 Uhr mittags</vt:lpstr>
      <vt:lpstr>Noch mehr Vorhersagen – Ensemble … 15 Uhr nachmittags</vt:lpstr>
      <vt:lpstr>Noch mehr Vorhersagen – Ensemble … 18 Uhr nachmittags/abends</vt:lpstr>
      <vt:lpstr>…und das ist wirklich passiert: </vt:lpstr>
      <vt:lpstr>…und das ist wirklich passiert: </vt:lpstr>
      <vt:lpstr>Zusammenfassung</vt:lpstr>
      <vt:lpstr>Zusammenfassung</vt:lpstr>
      <vt:lpstr>Zusammenfassung</vt:lpstr>
      <vt:lpstr>Zusammenfassung</vt:lpstr>
      <vt:lpstr>Zusammenfassung</vt:lpstr>
      <vt:lpstr>PowerPoint-Präsentation</vt:lpstr>
      <vt:lpstr>Starkregen und/oder Dauerregen? </vt:lpstr>
      <vt:lpstr>Mit Unsicherheiten leben lernen?</vt:lpstr>
      <vt:lpstr>Ein Beispiel…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WarnWetterApp des Deutschen Wetterdienstes</vt:lpstr>
      <vt:lpstr>WarnWetterApp – Nutzermeldung</vt:lpstr>
      <vt:lpstr>Gibt es „die“ Wettervorhersage?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Glase Claudia</dc:creator>
  <cp:lastModifiedBy>Glase Claudia</cp:lastModifiedBy>
  <cp:revision>120</cp:revision>
  <dcterms:created xsi:type="dcterms:W3CDTF">2023-09-06T08:30:17Z</dcterms:created>
  <dcterms:modified xsi:type="dcterms:W3CDTF">2026-11-04T12:36:49Z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2FC4D2A5-F0BE-483B-86EA-4A1FFE2529F5</vt:lpwstr>
  </property>
  <property fmtid="{D5CDD505-2E9C-101B-9397-08002B2CF9AE}" pid="3" name="ArticulatePath">
    <vt:lpwstr>Beratung_Euro2024</vt:lpwstr>
  </property>
</Properties>
</file>